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4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5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7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8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9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0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  <p:sldMasterId id="2147483668" r:id="rId21"/>
    <p:sldMasterId id="2147483669" r:id="rId22"/>
    <p:sldMasterId id="2147483670" r:id="rId23"/>
    <p:sldMasterId id="2147483671" r:id="rId24"/>
    <p:sldMasterId id="2147483672" r:id="rId25"/>
    <p:sldMasterId id="2147483673" r:id="rId26"/>
    <p:sldMasterId id="2147483674" r:id="rId27"/>
    <p:sldMasterId id="2147483675" r:id="rId28"/>
    <p:sldMasterId id="2147483676" r:id="rId29"/>
    <p:sldMasterId id="2147484639" r:id="rId30"/>
    <p:sldMasterId id="2147485006" r:id="rId31"/>
  </p:sldMasterIdLst>
  <p:notesMasterIdLst>
    <p:notesMasterId r:id="rId86"/>
  </p:notesMasterIdLst>
  <p:handoutMasterIdLst>
    <p:handoutMasterId r:id="rId87"/>
  </p:handoutMasterIdLst>
  <p:sldIdLst>
    <p:sldId id="256" r:id="rId32"/>
    <p:sldId id="259" r:id="rId33"/>
    <p:sldId id="263" r:id="rId34"/>
    <p:sldId id="264" r:id="rId35"/>
    <p:sldId id="265" r:id="rId36"/>
    <p:sldId id="268" r:id="rId37"/>
    <p:sldId id="325" r:id="rId38"/>
    <p:sldId id="269" r:id="rId39"/>
    <p:sldId id="318" r:id="rId40"/>
    <p:sldId id="349" r:id="rId41"/>
    <p:sldId id="281" r:id="rId42"/>
    <p:sldId id="296" r:id="rId43"/>
    <p:sldId id="280" r:id="rId44"/>
    <p:sldId id="371" r:id="rId45"/>
    <p:sldId id="313" r:id="rId46"/>
    <p:sldId id="286" r:id="rId47"/>
    <p:sldId id="272" r:id="rId48"/>
    <p:sldId id="352" r:id="rId49"/>
    <p:sldId id="353" r:id="rId50"/>
    <p:sldId id="273" r:id="rId51"/>
    <p:sldId id="298" r:id="rId52"/>
    <p:sldId id="288" r:id="rId53"/>
    <p:sldId id="271" r:id="rId54"/>
    <p:sldId id="283" r:id="rId55"/>
    <p:sldId id="258" r:id="rId56"/>
    <p:sldId id="260" r:id="rId57"/>
    <p:sldId id="312" r:id="rId58"/>
    <p:sldId id="354" r:id="rId59"/>
    <p:sldId id="317" r:id="rId60"/>
    <p:sldId id="277" r:id="rId61"/>
    <p:sldId id="300" r:id="rId62"/>
    <p:sldId id="290" r:id="rId63"/>
    <p:sldId id="302" r:id="rId64"/>
    <p:sldId id="276" r:id="rId65"/>
    <p:sldId id="328" r:id="rId66"/>
    <p:sldId id="330" r:id="rId67"/>
    <p:sldId id="303" r:id="rId68"/>
    <p:sldId id="326" r:id="rId69"/>
    <p:sldId id="307" r:id="rId70"/>
    <p:sldId id="327" r:id="rId71"/>
    <p:sldId id="257" r:id="rId72"/>
    <p:sldId id="361" r:id="rId73"/>
    <p:sldId id="274" r:id="rId74"/>
    <p:sldId id="356" r:id="rId75"/>
    <p:sldId id="358" r:id="rId76"/>
    <p:sldId id="359" r:id="rId77"/>
    <p:sldId id="360" r:id="rId78"/>
    <p:sldId id="357" r:id="rId79"/>
    <p:sldId id="362" r:id="rId80"/>
    <p:sldId id="363" r:id="rId81"/>
    <p:sldId id="364" r:id="rId82"/>
    <p:sldId id="368" r:id="rId83"/>
    <p:sldId id="369" r:id="rId84"/>
    <p:sldId id="370" r:id="rId85"/>
  </p:sldIdLst>
  <p:sldSz cx="9144000" cy="6858000" type="letter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4572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4572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4572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4572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4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137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" Target="slides/slide1.xml"/><Relationship Id="rId33" Type="http://schemas.openxmlformats.org/officeDocument/2006/relationships/slide" Target="slides/slide2.xml"/><Relationship Id="rId34" Type="http://schemas.openxmlformats.org/officeDocument/2006/relationships/slide" Target="slides/slide3.xml"/><Relationship Id="rId35" Type="http://schemas.openxmlformats.org/officeDocument/2006/relationships/slide" Target="slides/slide4.xml"/><Relationship Id="rId36" Type="http://schemas.openxmlformats.org/officeDocument/2006/relationships/slide" Target="slides/slide5.xml"/><Relationship Id="rId37" Type="http://schemas.openxmlformats.org/officeDocument/2006/relationships/slide" Target="slides/slide6.xml"/><Relationship Id="rId38" Type="http://schemas.openxmlformats.org/officeDocument/2006/relationships/slide" Target="slides/slide7.xml"/><Relationship Id="rId39" Type="http://schemas.openxmlformats.org/officeDocument/2006/relationships/slide" Target="slides/slide8.xml"/><Relationship Id="rId50" Type="http://schemas.openxmlformats.org/officeDocument/2006/relationships/slide" Target="slides/slide19.xml"/><Relationship Id="rId51" Type="http://schemas.openxmlformats.org/officeDocument/2006/relationships/slide" Target="slides/slide20.xml"/><Relationship Id="rId52" Type="http://schemas.openxmlformats.org/officeDocument/2006/relationships/slide" Target="slides/slide21.xml"/><Relationship Id="rId53" Type="http://schemas.openxmlformats.org/officeDocument/2006/relationships/slide" Target="slides/slide22.xml"/><Relationship Id="rId54" Type="http://schemas.openxmlformats.org/officeDocument/2006/relationships/slide" Target="slides/slide23.xml"/><Relationship Id="rId55" Type="http://schemas.openxmlformats.org/officeDocument/2006/relationships/slide" Target="slides/slide24.xml"/><Relationship Id="rId56" Type="http://schemas.openxmlformats.org/officeDocument/2006/relationships/slide" Target="slides/slide25.xml"/><Relationship Id="rId57" Type="http://schemas.openxmlformats.org/officeDocument/2006/relationships/slide" Target="slides/slide26.xml"/><Relationship Id="rId58" Type="http://schemas.openxmlformats.org/officeDocument/2006/relationships/slide" Target="slides/slide27.xml"/><Relationship Id="rId59" Type="http://schemas.openxmlformats.org/officeDocument/2006/relationships/slide" Target="slides/slide28.xml"/><Relationship Id="rId70" Type="http://schemas.openxmlformats.org/officeDocument/2006/relationships/slide" Target="slides/slide39.xml"/><Relationship Id="rId71" Type="http://schemas.openxmlformats.org/officeDocument/2006/relationships/slide" Target="slides/slide40.xml"/><Relationship Id="rId72" Type="http://schemas.openxmlformats.org/officeDocument/2006/relationships/slide" Target="slides/slide41.xml"/><Relationship Id="rId73" Type="http://schemas.openxmlformats.org/officeDocument/2006/relationships/slide" Target="slides/slide42.xml"/><Relationship Id="rId74" Type="http://schemas.openxmlformats.org/officeDocument/2006/relationships/slide" Target="slides/slide43.xml"/><Relationship Id="rId75" Type="http://schemas.openxmlformats.org/officeDocument/2006/relationships/slide" Target="slides/slide44.xml"/><Relationship Id="rId76" Type="http://schemas.openxmlformats.org/officeDocument/2006/relationships/slide" Target="slides/slide45.xml"/><Relationship Id="rId77" Type="http://schemas.openxmlformats.org/officeDocument/2006/relationships/slide" Target="slides/slide46.xml"/><Relationship Id="rId78" Type="http://schemas.openxmlformats.org/officeDocument/2006/relationships/slide" Target="slides/slide47.xml"/><Relationship Id="rId79" Type="http://schemas.openxmlformats.org/officeDocument/2006/relationships/slide" Target="slides/slide48.xml"/><Relationship Id="rId90" Type="http://schemas.openxmlformats.org/officeDocument/2006/relationships/viewProps" Target="viewProps.xml"/><Relationship Id="rId91" Type="http://schemas.openxmlformats.org/officeDocument/2006/relationships/theme" Target="theme/theme1.xml"/><Relationship Id="rId92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40" Type="http://schemas.openxmlformats.org/officeDocument/2006/relationships/slide" Target="slides/slide9.xml"/><Relationship Id="rId41" Type="http://schemas.openxmlformats.org/officeDocument/2006/relationships/slide" Target="slides/slide10.xml"/><Relationship Id="rId42" Type="http://schemas.openxmlformats.org/officeDocument/2006/relationships/slide" Target="slides/slide11.xml"/><Relationship Id="rId43" Type="http://schemas.openxmlformats.org/officeDocument/2006/relationships/slide" Target="slides/slide12.xml"/><Relationship Id="rId44" Type="http://schemas.openxmlformats.org/officeDocument/2006/relationships/slide" Target="slides/slide13.xml"/><Relationship Id="rId45" Type="http://schemas.openxmlformats.org/officeDocument/2006/relationships/slide" Target="slides/slide14.xml"/><Relationship Id="rId46" Type="http://schemas.openxmlformats.org/officeDocument/2006/relationships/slide" Target="slides/slide15.xml"/><Relationship Id="rId47" Type="http://schemas.openxmlformats.org/officeDocument/2006/relationships/slide" Target="slides/slide16.xml"/><Relationship Id="rId48" Type="http://schemas.openxmlformats.org/officeDocument/2006/relationships/slide" Target="slides/slide17.xml"/><Relationship Id="rId49" Type="http://schemas.openxmlformats.org/officeDocument/2006/relationships/slide" Target="slides/slide18.xml"/><Relationship Id="rId60" Type="http://schemas.openxmlformats.org/officeDocument/2006/relationships/slide" Target="slides/slide29.xml"/><Relationship Id="rId61" Type="http://schemas.openxmlformats.org/officeDocument/2006/relationships/slide" Target="slides/slide30.xml"/><Relationship Id="rId62" Type="http://schemas.openxmlformats.org/officeDocument/2006/relationships/slide" Target="slides/slide31.xml"/><Relationship Id="rId63" Type="http://schemas.openxmlformats.org/officeDocument/2006/relationships/slide" Target="slides/slide32.xml"/><Relationship Id="rId64" Type="http://schemas.openxmlformats.org/officeDocument/2006/relationships/slide" Target="slides/slide33.xml"/><Relationship Id="rId65" Type="http://schemas.openxmlformats.org/officeDocument/2006/relationships/slide" Target="slides/slide34.xml"/><Relationship Id="rId66" Type="http://schemas.openxmlformats.org/officeDocument/2006/relationships/slide" Target="slides/slide35.xml"/><Relationship Id="rId67" Type="http://schemas.openxmlformats.org/officeDocument/2006/relationships/slide" Target="slides/slide36.xml"/><Relationship Id="rId68" Type="http://schemas.openxmlformats.org/officeDocument/2006/relationships/slide" Target="slides/slide37.xml"/><Relationship Id="rId69" Type="http://schemas.openxmlformats.org/officeDocument/2006/relationships/slide" Target="slides/slide38.xml"/><Relationship Id="rId80" Type="http://schemas.openxmlformats.org/officeDocument/2006/relationships/slide" Target="slides/slide49.xml"/><Relationship Id="rId81" Type="http://schemas.openxmlformats.org/officeDocument/2006/relationships/slide" Target="slides/slide50.xml"/><Relationship Id="rId82" Type="http://schemas.openxmlformats.org/officeDocument/2006/relationships/slide" Target="slides/slide51.xml"/><Relationship Id="rId83" Type="http://schemas.openxmlformats.org/officeDocument/2006/relationships/slide" Target="slides/slide52.xml"/><Relationship Id="rId84" Type="http://schemas.openxmlformats.org/officeDocument/2006/relationships/slide" Target="slides/slide53.xml"/><Relationship Id="rId85" Type="http://schemas.openxmlformats.org/officeDocument/2006/relationships/slide" Target="slides/slide54.xml"/><Relationship Id="rId86" Type="http://schemas.openxmlformats.org/officeDocument/2006/relationships/notesMaster" Target="notesMasters/notesMaster1.xml"/><Relationship Id="rId87" Type="http://schemas.openxmlformats.org/officeDocument/2006/relationships/handoutMaster" Target="handoutMasters/handoutMaster1.xml"/><Relationship Id="rId88" Type="http://schemas.openxmlformats.org/officeDocument/2006/relationships/printerSettings" Target="printerSettings/printerSettings1.bin"/><Relationship Id="rId8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773C4-2CA5-6140-8B59-4FCCDF013919}" type="datetimeFigureOut">
              <a:rPr lang="en-US" smtClean="0"/>
              <a:t>4/3/14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FE928-EA38-5C45-8F43-0F690C2F9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92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6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4014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2813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0013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7213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5064" algn="l" defTabSz="4570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79" algn="l" defTabSz="4570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88" algn="l" defTabSz="4570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04" algn="l" defTabSz="4570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1400" smtClean="0">
                <a:latin typeface="Lucida Grande" charset="0"/>
                <a:cs typeface="Lucida Grande" charset="0"/>
                <a:sym typeface="Lucida Grande" charset="0"/>
              </a:rPr>
              <a:t>Moebius strip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1400" smtClean="0">
                <a:latin typeface="Lucida Grande" charset="0"/>
                <a:cs typeface="Lucida Grande" charset="0"/>
                <a:sym typeface="Lucida Grande" charset="0"/>
              </a:rPr>
              <a:t>Moebius strip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1400" smtClean="0">
                <a:latin typeface="Lucida Grande" charset="0"/>
                <a:cs typeface="Lucida Grande" charset="0"/>
                <a:sym typeface="Lucida Grande" charset="0"/>
              </a:rPr>
              <a:t>Moebius strip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1400" smtClean="0">
                <a:latin typeface="Lucida Grande" charset="0"/>
                <a:cs typeface="Lucida Grande" charset="0"/>
                <a:sym typeface="Lucida Grande" charset="0"/>
              </a:rPr>
              <a:t>Moebius strip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80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66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11" indent="0" algn="ctr">
              <a:buNone/>
              <a:defRPr/>
            </a:lvl2pPr>
            <a:lvl3pPr marL="914024" indent="0" algn="ctr">
              <a:buNone/>
              <a:defRPr/>
            </a:lvl3pPr>
            <a:lvl4pPr marL="1371040" indent="0" algn="ctr">
              <a:buNone/>
              <a:defRPr/>
            </a:lvl4pPr>
            <a:lvl5pPr marL="1828052" indent="0" algn="ctr">
              <a:buNone/>
              <a:defRPr/>
            </a:lvl5pPr>
            <a:lvl6pPr marL="2285064" indent="0" algn="ctr">
              <a:buNone/>
              <a:defRPr/>
            </a:lvl6pPr>
            <a:lvl7pPr marL="2742079" indent="0" algn="ctr">
              <a:buNone/>
              <a:defRPr/>
            </a:lvl7pPr>
            <a:lvl8pPr marL="3199088" indent="0" algn="ctr">
              <a:buNone/>
              <a:defRPr/>
            </a:lvl8pPr>
            <a:lvl9pPr marL="36561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09896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00125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126" y="990600"/>
            <a:ext cx="1031875" cy="4711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990600"/>
            <a:ext cx="2943225" cy="4711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31648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11" indent="0" algn="ctr">
              <a:buNone/>
              <a:defRPr/>
            </a:lvl2pPr>
            <a:lvl3pPr marL="914024" indent="0" algn="ctr">
              <a:buNone/>
              <a:defRPr/>
            </a:lvl3pPr>
            <a:lvl4pPr marL="1371040" indent="0" algn="ctr">
              <a:buNone/>
              <a:defRPr/>
            </a:lvl4pPr>
            <a:lvl5pPr marL="1828052" indent="0" algn="ctr">
              <a:buNone/>
              <a:defRPr/>
            </a:lvl5pPr>
            <a:lvl6pPr marL="2285064" indent="0" algn="ctr">
              <a:buNone/>
              <a:defRPr/>
            </a:lvl6pPr>
            <a:lvl7pPr marL="2742079" indent="0" algn="ctr">
              <a:buNone/>
              <a:defRPr/>
            </a:lvl7pPr>
            <a:lvl8pPr marL="3199088" indent="0" algn="ctr">
              <a:buNone/>
              <a:defRPr/>
            </a:lvl8pPr>
            <a:lvl9pPr marL="36561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71248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84134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1588096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3378200"/>
            <a:ext cx="1987550" cy="347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4450" y="3378200"/>
            <a:ext cx="1987550" cy="347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97349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85604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40886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743583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9414764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8533073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52400"/>
            <a:ext cx="1841500" cy="5956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52400"/>
            <a:ext cx="5372100" cy="5956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35313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95313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126" y="0"/>
            <a:ext cx="1031875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0"/>
            <a:ext cx="2943225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8668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02" tIns="45702" rIns="91402" bIns="45702"/>
          <a:lstStyle>
            <a:lvl1pPr marL="0" indent="0" algn="ctr">
              <a:buNone/>
              <a:defRPr/>
            </a:lvl1pPr>
            <a:lvl2pPr marL="457011" indent="0" algn="ctr">
              <a:buNone/>
              <a:defRPr/>
            </a:lvl2pPr>
            <a:lvl3pPr marL="914024" indent="0" algn="ctr">
              <a:buNone/>
              <a:defRPr/>
            </a:lvl3pPr>
            <a:lvl4pPr marL="1371040" indent="0" algn="ctr">
              <a:buNone/>
              <a:defRPr/>
            </a:lvl4pPr>
            <a:lvl5pPr marL="1828052" indent="0" algn="ctr">
              <a:buNone/>
              <a:defRPr/>
            </a:lvl5pPr>
            <a:lvl6pPr marL="2285064" indent="0" algn="ctr">
              <a:buNone/>
              <a:defRPr/>
            </a:lvl6pPr>
            <a:lvl7pPr marL="2742079" indent="0" algn="ctr">
              <a:buNone/>
              <a:defRPr/>
            </a:lvl7pPr>
            <a:lvl8pPr marL="3199088" indent="0" algn="ctr">
              <a:buNone/>
              <a:defRPr/>
            </a:lvl8pPr>
            <a:lvl9pPr marL="36561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46025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8"/>
            <a:ext cx="8229600" cy="4525963"/>
          </a:xfrm>
          <a:prstGeom prst="rect">
            <a:avLst/>
          </a:prstGeom>
        </p:spPr>
        <p:txBody>
          <a:bodyPr vert="horz" lIns="91402" tIns="45702" rIns="91402" bIns="4570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93165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  <a:prstGeom prst="rect">
            <a:avLst/>
          </a:prstGeom>
        </p:spPr>
        <p:txBody>
          <a:bodyPr vert="horz" lIns="91402" tIns="45702" rIns="91402" bIns="45702"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833976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3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38634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lIns="91402" tIns="45702" rIns="91402" bIns="45702"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vert="horz" lIns="91402" tIns="45702" rIns="91402" bIns="45702"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92970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53946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500490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vert="horz" lIns="91402" tIns="45702" rIns="91402" bIns="45702"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607420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11" indent="0" algn="ctr">
              <a:buNone/>
              <a:defRPr/>
            </a:lvl2pPr>
            <a:lvl3pPr marL="914024" indent="0" algn="ctr">
              <a:buNone/>
              <a:defRPr/>
            </a:lvl3pPr>
            <a:lvl4pPr marL="1371040" indent="0" algn="ctr">
              <a:buNone/>
              <a:defRPr/>
            </a:lvl4pPr>
            <a:lvl5pPr marL="1828052" indent="0" algn="ctr">
              <a:buNone/>
              <a:defRPr/>
            </a:lvl5pPr>
            <a:lvl6pPr marL="2285064" indent="0" algn="ctr">
              <a:buNone/>
              <a:defRPr/>
            </a:lvl6pPr>
            <a:lvl7pPr marL="2742079" indent="0" algn="ctr">
              <a:buNone/>
              <a:defRPr/>
            </a:lvl7pPr>
            <a:lvl8pPr marL="3199088" indent="0" algn="ctr">
              <a:buNone/>
              <a:defRPr/>
            </a:lvl8pPr>
            <a:lvl9pPr marL="36561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A3797-E810-0B44-980E-62C4570A7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38540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 lIns="91402" tIns="45702" rIns="91402" bIns="45702"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 lIns="91402" tIns="45702" rIns="91402" bIns="45702"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925757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8"/>
            <a:ext cx="8229600" cy="4525963"/>
          </a:xfrm>
          <a:prstGeom prst="rect">
            <a:avLst/>
          </a:prstGeom>
        </p:spPr>
        <p:txBody>
          <a:bodyPr vert="eaVert" lIns="91402" tIns="45702" rIns="91402" bIns="4570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86355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8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8"/>
            <a:ext cx="6019800" cy="4525963"/>
          </a:xfrm>
          <a:prstGeom prst="rect">
            <a:avLst/>
          </a:prstGeom>
        </p:spPr>
        <p:txBody>
          <a:bodyPr vert="eaVert" lIns="91402" tIns="45702" rIns="91402" bIns="4570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29155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11" indent="0" algn="ctr">
              <a:buNone/>
              <a:defRPr/>
            </a:lvl2pPr>
            <a:lvl3pPr marL="914024" indent="0" algn="ctr">
              <a:buNone/>
              <a:defRPr/>
            </a:lvl3pPr>
            <a:lvl4pPr marL="1371040" indent="0" algn="ctr">
              <a:buNone/>
              <a:defRPr/>
            </a:lvl4pPr>
            <a:lvl5pPr marL="1828052" indent="0" algn="ctr">
              <a:buNone/>
              <a:defRPr/>
            </a:lvl5pPr>
            <a:lvl6pPr marL="2285064" indent="0" algn="ctr">
              <a:buNone/>
              <a:defRPr/>
            </a:lvl6pPr>
            <a:lvl7pPr marL="2742079" indent="0" algn="ctr">
              <a:buNone/>
              <a:defRPr/>
            </a:lvl7pPr>
            <a:lvl8pPr marL="3199088" indent="0" algn="ctr">
              <a:buNone/>
              <a:defRPr/>
            </a:lvl8pPr>
            <a:lvl9pPr marL="36561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96965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28718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967689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6851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99887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12079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25429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236287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267B6-D48C-D44F-8927-F31E5543A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67622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1462221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6412174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74887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78305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11" indent="0" algn="ctr">
              <a:buNone/>
              <a:defRPr/>
            </a:lvl2pPr>
            <a:lvl3pPr marL="914024" indent="0" algn="ctr">
              <a:buNone/>
              <a:defRPr/>
            </a:lvl3pPr>
            <a:lvl4pPr marL="1371040" indent="0" algn="ctr">
              <a:buNone/>
              <a:defRPr/>
            </a:lvl4pPr>
            <a:lvl5pPr marL="1828052" indent="0" algn="ctr">
              <a:buNone/>
              <a:defRPr/>
            </a:lvl5pPr>
            <a:lvl6pPr marL="2285064" indent="0" algn="ctr">
              <a:buNone/>
              <a:defRPr/>
            </a:lvl6pPr>
            <a:lvl7pPr marL="2742079" indent="0" algn="ctr">
              <a:buNone/>
              <a:defRPr/>
            </a:lvl7pPr>
            <a:lvl8pPr marL="3199088" indent="0" algn="ctr">
              <a:buNone/>
              <a:defRPr/>
            </a:lvl8pPr>
            <a:lvl9pPr marL="36561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00236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58427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4137674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1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0067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64534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51878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4B8B7-D016-2B47-B048-E97100ABF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37612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682128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3483946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8024835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93571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43609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11" indent="0" algn="ctr">
              <a:buNone/>
              <a:defRPr/>
            </a:lvl2pPr>
            <a:lvl3pPr marL="914024" indent="0" algn="ctr">
              <a:buNone/>
              <a:defRPr/>
            </a:lvl3pPr>
            <a:lvl4pPr marL="1371040" indent="0" algn="ctr">
              <a:buNone/>
              <a:defRPr/>
            </a:lvl4pPr>
            <a:lvl5pPr marL="1828052" indent="0" algn="ctr">
              <a:buNone/>
              <a:defRPr/>
            </a:lvl5pPr>
            <a:lvl6pPr marL="2285064" indent="0" algn="ctr">
              <a:buNone/>
              <a:defRPr/>
            </a:lvl6pPr>
            <a:lvl7pPr marL="2742079" indent="0" algn="ctr">
              <a:buNone/>
              <a:defRPr/>
            </a:lvl7pPr>
            <a:lvl8pPr marL="3199088" indent="0" algn="ctr">
              <a:buNone/>
              <a:defRPr/>
            </a:lvl8pPr>
            <a:lvl9pPr marL="36561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4243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44842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2128833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1001" y="1943100"/>
            <a:ext cx="1320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4200" y="1943100"/>
            <a:ext cx="1320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76339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85264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AB1C4-9422-6945-B22E-580B17B4B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60850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18244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267382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8402224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1820826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53589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59376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02" tIns="45702" rIns="91402" bIns="45702"/>
          <a:lstStyle>
            <a:lvl1pPr marL="0" indent="0" algn="ctr">
              <a:buNone/>
              <a:defRPr/>
            </a:lvl1pPr>
            <a:lvl2pPr marL="457011" indent="0" algn="ctr">
              <a:buNone/>
              <a:defRPr/>
            </a:lvl2pPr>
            <a:lvl3pPr marL="914024" indent="0" algn="ctr">
              <a:buNone/>
              <a:defRPr/>
            </a:lvl3pPr>
            <a:lvl4pPr marL="1371040" indent="0" algn="ctr">
              <a:buNone/>
              <a:defRPr/>
            </a:lvl4pPr>
            <a:lvl5pPr marL="1828052" indent="0" algn="ctr">
              <a:buNone/>
              <a:defRPr/>
            </a:lvl5pPr>
            <a:lvl6pPr marL="2285064" indent="0" algn="ctr">
              <a:buNone/>
              <a:defRPr/>
            </a:lvl6pPr>
            <a:lvl7pPr marL="2742079" indent="0" algn="ctr">
              <a:buNone/>
              <a:defRPr/>
            </a:lvl7pPr>
            <a:lvl8pPr marL="3199088" indent="0" algn="ctr">
              <a:buNone/>
              <a:defRPr/>
            </a:lvl8pPr>
            <a:lvl9pPr marL="36561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34197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8"/>
            <a:ext cx="8229600" cy="4525963"/>
          </a:xfrm>
          <a:prstGeom prst="rect">
            <a:avLst/>
          </a:prstGeom>
        </p:spPr>
        <p:txBody>
          <a:bodyPr vert="horz" lIns="91402" tIns="45702" rIns="91402" bIns="4570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93211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  <a:prstGeom prst="rect">
            <a:avLst/>
          </a:prstGeom>
        </p:spPr>
        <p:txBody>
          <a:bodyPr vert="horz" lIns="91402" tIns="45702" rIns="91402" bIns="45702"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7035294"/>
      </p:ext>
    </p:extLst>
  </p:cSld>
  <p:clrMapOvr>
    <a:masterClrMapping/>
  </p:clrMapOvr>
  <p:transition xmlns:p14="http://schemas.microsoft.com/office/powerpoint/2010/main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3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96031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30368-5C64-1745-A3BE-2BCF1151D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25021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lIns="91402" tIns="45702" rIns="91402" bIns="45702"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vert="horz" lIns="91402" tIns="45702" rIns="91402" bIns="45702"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50778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10710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517585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vert="horz" lIns="91402" tIns="45702" rIns="91402" bIns="45702"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089809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 lIns="91402" tIns="45702" rIns="91402" bIns="45702"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 lIns="91402" tIns="45702" rIns="91402" bIns="45702"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2838840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8"/>
            <a:ext cx="8229600" cy="4525963"/>
          </a:xfrm>
          <a:prstGeom prst="rect">
            <a:avLst/>
          </a:prstGeom>
        </p:spPr>
        <p:txBody>
          <a:bodyPr vert="eaVert" lIns="91402" tIns="45702" rIns="91402" bIns="4570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31185"/>
      </p:ext>
    </p:extLst>
  </p:cSld>
  <p:clrMapOvr>
    <a:masterClrMapping/>
  </p:clrMapOvr>
  <p:transition xmlns:p14="http://schemas.microsoft.com/office/powerpoint/2010/main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787900"/>
          </a:xfrm>
          <a:prstGeom prst="rect">
            <a:avLst/>
          </a:prstGeom>
        </p:spPr>
        <p:txBody>
          <a:bodyPr vert="eaVert" lIns="91402" tIns="45702" rIns="91402" bIns="4570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04765"/>
      </p:ext>
    </p:extLst>
  </p:cSld>
  <p:clrMapOvr>
    <a:masterClrMapping/>
  </p:clrMapOvr>
  <p:transition xmlns:p14="http://schemas.microsoft.com/office/powerpoint/2010/main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 vert="horz" lIns="91402" tIns="45702" rIns="91402" bIns="4570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11" indent="0" algn="ctr">
              <a:buNone/>
              <a:defRPr/>
            </a:lvl2pPr>
            <a:lvl3pPr marL="914024" indent="0" algn="ctr">
              <a:buNone/>
              <a:defRPr/>
            </a:lvl3pPr>
            <a:lvl4pPr marL="1371040" indent="0" algn="ctr">
              <a:buNone/>
              <a:defRPr/>
            </a:lvl4pPr>
            <a:lvl5pPr marL="1828052" indent="0" algn="ctr">
              <a:buNone/>
              <a:defRPr/>
            </a:lvl5pPr>
            <a:lvl6pPr marL="2285064" indent="0" algn="ctr">
              <a:buNone/>
              <a:defRPr/>
            </a:lvl6pPr>
            <a:lvl7pPr marL="2742079" indent="0" algn="ctr">
              <a:buNone/>
              <a:defRPr/>
            </a:lvl7pPr>
            <a:lvl8pPr marL="3199088" indent="0" algn="ctr">
              <a:buNone/>
              <a:defRPr/>
            </a:lvl8pPr>
            <a:lvl9pPr marL="36561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36515"/>
      </p:ext>
    </p:extLst>
  </p:cSld>
  <p:clrMapOvr>
    <a:masterClrMapping/>
  </p:clrMapOvr>
  <p:transition xmlns:p14="http://schemas.microsoft.com/office/powerpoint/2010/main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2" tIns="45702" rIns="91402" bIns="4570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11067"/>
      </p:ext>
    </p:extLst>
  </p:cSld>
  <p:clrMapOvr>
    <a:masterClrMapping/>
  </p:clrMapOvr>
  <p:transition xmlns:p14="http://schemas.microsoft.com/office/powerpoint/2010/main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vert="horz" lIns="91402" tIns="45702" rIns="91402" bIns="45702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114997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6845E-F731-554B-8EE6-F91EA5094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41037"/>
      </p:ext>
    </p:extLst>
  </p:cSld>
  <p:clrMapOvr>
    <a:masterClrMapping/>
  </p:clrMapOvr>
  <p:transition xmlns:p14="http://schemas.microsoft.com/office/powerpoint/2010/main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2" tIns="45702" rIns="91402" bIns="4570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1" y="889001"/>
            <a:ext cx="360680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9001"/>
            <a:ext cx="360680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35971"/>
      </p:ext>
    </p:extLst>
  </p:cSld>
  <p:clrMapOvr>
    <a:masterClrMapping/>
  </p:clrMapOvr>
  <p:transition xmlns:p14="http://schemas.microsoft.com/office/powerpoint/2010/main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88156"/>
      </p:ext>
    </p:extLst>
  </p:cSld>
  <p:clrMapOvr>
    <a:masterClrMapping/>
  </p:clrMapOvr>
  <p:transition xmlns:p14="http://schemas.microsoft.com/office/powerpoint/2010/main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2" tIns="45702" rIns="91402" bIns="4570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18746"/>
      </p:ext>
    </p:extLst>
  </p:cSld>
  <p:clrMapOvr>
    <a:masterClrMapping/>
  </p:clrMapOvr>
  <p:transition xmlns:p14="http://schemas.microsoft.com/office/powerpoint/2010/main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892450"/>
      </p:ext>
    </p:extLst>
  </p:cSld>
  <p:clrMapOvr>
    <a:masterClrMapping/>
  </p:clrMapOvr>
  <p:transition xmlns:p14="http://schemas.microsoft.com/office/powerpoint/2010/main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vert="horz" lIns="91402" tIns="45702" rIns="91402" bIns="45702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1243308"/>
      </p:ext>
    </p:extLst>
  </p:cSld>
  <p:clrMapOvr>
    <a:masterClrMapping/>
  </p:clrMapOvr>
  <p:transition xmlns:p14="http://schemas.microsoft.com/office/powerpoint/2010/main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lIns="91402" tIns="45702" rIns="91402" bIns="45702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1430100"/>
      </p:ext>
    </p:extLst>
  </p:cSld>
  <p:clrMapOvr>
    <a:masterClrMapping/>
  </p:clrMapOvr>
  <p:transition xmlns:p14="http://schemas.microsoft.com/office/powerpoint/2010/main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2" tIns="45702" rIns="91402" bIns="4570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923"/>
      </p:ext>
    </p:extLst>
  </p:cSld>
  <p:clrMapOvr>
    <a:masterClrMapping/>
  </p:clrMapOvr>
  <p:transition xmlns:p14="http://schemas.microsoft.com/office/powerpoint/2010/main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94362"/>
          </a:xfrm>
          <a:prstGeom prst="rect">
            <a:avLst/>
          </a:prstGeom>
        </p:spPr>
        <p:txBody>
          <a:bodyPr vert="eaVert" lIns="91402" tIns="45702" rIns="91402" bIns="4570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94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58618"/>
      </p:ext>
    </p:extLst>
  </p:cSld>
  <p:clrMapOvr>
    <a:masterClrMapping/>
  </p:clrMapOvr>
  <p:transition xmlns:p14="http://schemas.microsoft.com/office/powerpoint/2010/main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02" tIns="45702" rIns="91402" bIns="45702"/>
          <a:lstStyle>
            <a:lvl1pPr marL="0" indent="0" algn="ctr">
              <a:buNone/>
              <a:defRPr/>
            </a:lvl1pPr>
            <a:lvl2pPr marL="457011" indent="0" algn="ctr">
              <a:buNone/>
              <a:defRPr/>
            </a:lvl2pPr>
            <a:lvl3pPr marL="914024" indent="0" algn="ctr">
              <a:buNone/>
              <a:defRPr/>
            </a:lvl3pPr>
            <a:lvl4pPr marL="1371040" indent="0" algn="ctr">
              <a:buNone/>
              <a:defRPr/>
            </a:lvl4pPr>
            <a:lvl5pPr marL="1828052" indent="0" algn="ctr">
              <a:buNone/>
              <a:defRPr/>
            </a:lvl5pPr>
            <a:lvl6pPr marL="2285064" indent="0" algn="ctr">
              <a:buNone/>
              <a:defRPr/>
            </a:lvl6pPr>
            <a:lvl7pPr marL="2742079" indent="0" algn="ctr">
              <a:buNone/>
              <a:defRPr/>
            </a:lvl7pPr>
            <a:lvl8pPr marL="3199088" indent="0" algn="ctr">
              <a:buNone/>
              <a:defRPr/>
            </a:lvl8pPr>
            <a:lvl9pPr marL="36561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57623"/>
      </p:ext>
    </p:extLst>
  </p:cSld>
  <p:clrMapOvr>
    <a:masterClrMapping/>
  </p:clrMapOvr>
  <p:transition xmlns:p14="http://schemas.microsoft.com/office/powerpoint/2010/main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8"/>
            <a:ext cx="8229600" cy="4525963"/>
          </a:xfrm>
          <a:prstGeom prst="rect">
            <a:avLst/>
          </a:prstGeom>
        </p:spPr>
        <p:txBody>
          <a:bodyPr vert="horz" lIns="91402" tIns="45702" rIns="91402" bIns="4570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66261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F930C-37A7-8048-90F4-B193C6B62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18824"/>
      </p:ext>
    </p:extLst>
  </p:cSld>
  <p:clrMapOvr>
    <a:masterClrMapping/>
  </p:clrMapOvr>
  <p:transition xmlns:p14="http://schemas.microsoft.com/office/powerpoint/2010/main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  <a:prstGeom prst="rect">
            <a:avLst/>
          </a:prstGeom>
        </p:spPr>
        <p:txBody>
          <a:bodyPr vert="horz" lIns="91402" tIns="45702" rIns="91402" bIns="45702"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1781363"/>
      </p:ext>
    </p:extLst>
  </p:cSld>
  <p:clrMapOvr>
    <a:masterClrMapping/>
  </p:clrMapOvr>
  <p:transition xmlns:p14="http://schemas.microsoft.com/office/powerpoint/2010/main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3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54101"/>
      </p:ext>
    </p:extLst>
  </p:cSld>
  <p:clrMapOvr>
    <a:masterClrMapping/>
  </p:clrMapOvr>
  <p:transition xmlns:p14="http://schemas.microsoft.com/office/powerpoint/2010/main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lIns="91402" tIns="45702" rIns="91402" bIns="45702"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vert="horz" lIns="91402" tIns="45702" rIns="91402" bIns="45702"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15659"/>
      </p:ext>
    </p:extLst>
  </p:cSld>
  <p:clrMapOvr>
    <a:masterClrMapping/>
  </p:clrMapOvr>
  <p:transition xmlns:p14="http://schemas.microsoft.com/office/powerpoint/2010/main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63209"/>
      </p:ext>
    </p:extLst>
  </p:cSld>
  <p:clrMapOvr>
    <a:masterClrMapping/>
  </p:clrMapOvr>
  <p:transition xmlns:p14="http://schemas.microsoft.com/office/powerpoint/2010/main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846634"/>
      </p:ext>
    </p:extLst>
  </p:cSld>
  <p:clrMapOvr>
    <a:masterClrMapping/>
  </p:clrMapOvr>
  <p:transition xmlns:p14="http://schemas.microsoft.com/office/powerpoint/2010/main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vert="horz" lIns="91402" tIns="45702" rIns="91402" bIns="45702"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951649"/>
      </p:ext>
    </p:extLst>
  </p:cSld>
  <p:clrMapOvr>
    <a:masterClrMapping/>
  </p:clrMapOvr>
  <p:transition xmlns:p14="http://schemas.microsoft.com/office/powerpoint/2010/main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 lIns="91402" tIns="45702" rIns="91402" bIns="45702"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 smtClean="0">
              <a:sym typeface="Chalkboar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 lIns="91402" tIns="45702" rIns="91402" bIns="45702"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21705"/>
      </p:ext>
    </p:extLst>
  </p:cSld>
  <p:clrMapOvr>
    <a:masterClrMapping/>
  </p:clrMapOvr>
  <p:transition xmlns:p14="http://schemas.microsoft.com/office/powerpoint/2010/main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8"/>
            <a:ext cx="8229600" cy="4525963"/>
          </a:xfrm>
          <a:prstGeom prst="rect">
            <a:avLst/>
          </a:prstGeom>
        </p:spPr>
        <p:txBody>
          <a:bodyPr vert="eaVert" lIns="91402" tIns="45702" rIns="91402" bIns="4570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01970"/>
      </p:ext>
    </p:extLst>
  </p:cSld>
  <p:clrMapOvr>
    <a:masterClrMapping/>
  </p:clrMapOvr>
  <p:transition xmlns:p14="http://schemas.microsoft.com/office/powerpoint/2010/main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8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8"/>
            <a:ext cx="6019800" cy="4525963"/>
          </a:xfrm>
          <a:prstGeom prst="rect">
            <a:avLst/>
          </a:prstGeom>
        </p:spPr>
        <p:txBody>
          <a:bodyPr vert="eaVert" lIns="91402" tIns="45702" rIns="91402" bIns="4570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94713"/>
      </p:ext>
    </p:extLst>
  </p:cSld>
  <p:clrMapOvr>
    <a:masterClrMapping/>
  </p:clrMapOvr>
  <p:transition xmlns:p14="http://schemas.microsoft.com/office/powerpoint/2010/main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02" tIns="45702" rIns="91402" bIns="45702"/>
          <a:lstStyle>
            <a:lvl1pPr marL="0" indent="0" algn="ctr">
              <a:buNone/>
              <a:defRPr/>
            </a:lvl1pPr>
            <a:lvl2pPr marL="457011" indent="0" algn="ctr">
              <a:buNone/>
              <a:defRPr/>
            </a:lvl2pPr>
            <a:lvl3pPr marL="914024" indent="0" algn="ctr">
              <a:buNone/>
              <a:defRPr/>
            </a:lvl3pPr>
            <a:lvl4pPr marL="1371040" indent="0" algn="ctr">
              <a:buNone/>
              <a:defRPr/>
            </a:lvl4pPr>
            <a:lvl5pPr marL="1828052" indent="0" algn="ctr">
              <a:buNone/>
              <a:defRPr/>
            </a:lvl5pPr>
            <a:lvl6pPr marL="2285064" indent="0" algn="ctr">
              <a:buNone/>
              <a:defRPr/>
            </a:lvl6pPr>
            <a:lvl7pPr marL="2742079" indent="0" algn="ctr">
              <a:buNone/>
              <a:defRPr/>
            </a:lvl7pPr>
            <a:lvl8pPr marL="3199088" indent="0" algn="ctr">
              <a:buNone/>
              <a:defRPr/>
            </a:lvl8pPr>
            <a:lvl9pPr marL="36561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48342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A52B1-C085-6A49-92EB-846012143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60771"/>
      </p:ext>
    </p:extLst>
  </p:cSld>
  <p:clrMapOvr>
    <a:masterClrMapping/>
  </p:clrMapOvr>
  <p:transition xmlns:p14="http://schemas.microsoft.com/office/powerpoint/2010/main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8"/>
            <a:ext cx="8229600" cy="4525963"/>
          </a:xfrm>
          <a:prstGeom prst="rect">
            <a:avLst/>
          </a:prstGeom>
        </p:spPr>
        <p:txBody>
          <a:bodyPr vert="horz" lIns="91402" tIns="45702" rIns="91402" bIns="4570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82718"/>
      </p:ext>
    </p:extLst>
  </p:cSld>
  <p:clrMapOvr>
    <a:masterClrMapping/>
  </p:clrMapOvr>
  <p:transition xmlns:p14="http://schemas.microsoft.com/office/powerpoint/2010/main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  <a:prstGeom prst="rect">
            <a:avLst/>
          </a:prstGeom>
        </p:spPr>
        <p:txBody>
          <a:bodyPr vert="horz" lIns="91402" tIns="45702" rIns="91402" bIns="45702"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3858713"/>
      </p:ext>
    </p:extLst>
  </p:cSld>
  <p:clrMapOvr>
    <a:masterClrMapping/>
  </p:clrMapOvr>
  <p:transition xmlns:p14="http://schemas.microsoft.com/office/powerpoint/2010/main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3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00304"/>
      </p:ext>
    </p:extLst>
  </p:cSld>
  <p:clrMapOvr>
    <a:masterClrMapping/>
  </p:clrMapOvr>
  <p:transition xmlns:p14="http://schemas.microsoft.com/office/powerpoint/2010/main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lIns="91402" tIns="45702" rIns="91402" bIns="45702"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vert="horz" lIns="91402" tIns="45702" rIns="91402" bIns="45702"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58355"/>
      </p:ext>
    </p:extLst>
  </p:cSld>
  <p:clrMapOvr>
    <a:masterClrMapping/>
  </p:clrMapOvr>
  <p:transition xmlns:p14="http://schemas.microsoft.com/office/powerpoint/2010/main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87473"/>
      </p:ext>
    </p:extLst>
  </p:cSld>
  <p:clrMapOvr>
    <a:masterClrMapping/>
  </p:clrMapOvr>
  <p:transition xmlns:p14="http://schemas.microsoft.com/office/powerpoint/2010/main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855468"/>
      </p:ext>
    </p:extLst>
  </p:cSld>
  <p:clrMapOvr>
    <a:masterClrMapping/>
  </p:clrMapOvr>
  <p:transition xmlns:p14="http://schemas.microsoft.com/office/powerpoint/2010/main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vert="horz" lIns="91402" tIns="45702" rIns="91402" bIns="45702"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5566902"/>
      </p:ext>
    </p:extLst>
  </p:cSld>
  <p:clrMapOvr>
    <a:masterClrMapping/>
  </p:clrMapOvr>
  <p:transition xmlns:p14="http://schemas.microsoft.com/office/powerpoint/2010/main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 lIns="91402" tIns="45702" rIns="91402" bIns="45702"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 smtClean="0">
              <a:sym typeface="Chalkboar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 lIns="91402" tIns="45702" rIns="91402" bIns="45702"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465858"/>
      </p:ext>
    </p:extLst>
  </p:cSld>
  <p:clrMapOvr>
    <a:masterClrMapping/>
  </p:clrMapOvr>
  <p:transition xmlns:p14="http://schemas.microsoft.com/office/powerpoint/2010/main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8"/>
            <a:ext cx="8229600" cy="4525963"/>
          </a:xfrm>
          <a:prstGeom prst="rect">
            <a:avLst/>
          </a:prstGeom>
        </p:spPr>
        <p:txBody>
          <a:bodyPr vert="eaVert" lIns="91402" tIns="45702" rIns="91402" bIns="4570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65150"/>
      </p:ext>
    </p:extLst>
  </p:cSld>
  <p:clrMapOvr>
    <a:masterClrMapping/>
  </p:clrMapOvr>
  <p:transition xmlns:p14="http://schemas.microsoft.com/office/powerpoint/2010/main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876800"/>
          </a:xfrm>
          <a:prstGeom prst="rect">
            <a:avLst/>
          </a:prstGeom>
        </p:spPr>
        <p:txBody>
          <a:bodyPr vert="eaVert" lIns="91402" tIns="45702" rIns="91402" bIns="4570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1643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3075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3EDAC-45CA-384E-8282-5C1F5B5A6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90227"/>
      </p:ext>
    </p:extLst>
  </p:cSld>
  <p:clrMapOvr>
    <a:masterClrMapping/>
  </p:clrMapOvr>
  <p:transition xmlns:p14="http://schemas.microsoft.com/office/powerpoint/2010/main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11" indent="0" algn="ctr">
              <a:buNone/>
              <a:defRPr/>
            </a:lvl2pPr>
            <a:lvl3pPr marL="914024" indent="0" algn="ctr">
              <a:buNone/>
              <a:defRPr/>
            </a:lvl3pPr>
            <a:lvl4pPr marL="1371040" indent="0" algn="ctr">
              <a:buNone/>
              <a:defRPr/>
            </a:lvl4pPr>
            <a:lvl5pPr marL="1828052" indent="0" algn="ctr">
              <a:buNone/>
              <a:defRPr/>
            </a:lvl5pPr>
            <a:lvl6pPr marL="2285064" indent="0" algn="ctr">
              <a:buNone/>
              <a:defRPr/>
            </a:lvl6pPr>
            <a:lvl7pPr marL="2742079" indent="0" algn="ctr">
              <a:buNone/>
              <a:defRPr/>
            </a:lvl7pPr>
            <a:lvl8pPr marL="3199088" indent="0" algn="ctr">
              <a:buNone/>
              <a:defRPr/>
            </a:lvl8pPr>
            <a:lvl9pPr marL="36561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04481"/>
      </p:ext>
    </p:extLst>
  </p:cSld>
  <p:clrMapOvr>
    <a:masterClrMapping/>
  </p:clrMapOvr>
  <p:transition xmlns:p14="http://schemas.microsoft.com/office/powerpoint/2010/main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7960"/>
      </p:ext>
    </p:extLst>
  </p:cSld>
  <p:clrMapOvr>
    <a:masterClrMapping/>
  </p:clrMapOvr>
  <p:transition xmlns:p14="http://schemas.microsoft.com/office/powerpoint/2010/main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1290994"/>
      </p:ext>
    </p:extLst>
  </p:cSld>
  <p:clrMapOvr>
    <a:masterClrMapping/>
  </p:clrMapOvr>
  <p:transition xmlns:p14="http://schemas.microsoft.com/office/powerpoint/2010/main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1" y="3657600"/>
            <a:ext cx="3606800" cy="102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657600"/>
            <a:ext cx="3606800" cy="102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86147"/>
      </p:ext>
    </p:extLst>
  </p:cSld>
  <p:clrMapOvr>
    <a:masterClrMapping/>
  </p:clrMapOvr>
  <p:transition xmlns:p14="http://schemas.microsoft.com/office/powerpoint/2010/main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92538"/>
      </p:ext>
    </p:extLst>
  </p:cSld>
  <p:clrMapOvr>
    <a:masterClrMapping/>
  </p:clrMapOvr>
  <p:transition xmlns:p14="http://schemas.microsoft.com/office/powerpoint/2010/main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4567"/>
      </p:ext>
    </p:extLst>
  </p:cSld>
  <p:clrMapOvr>
    <a:masterClrMapping/>
  </p:clrMapOvr>
  <p:transition xmlns:p14="http://schemas.microsoft.com/office/powerpoint/2010/main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829640"/>
      </p:ext>
    </p:extLst>
  </p:cSld>
  <p:clrMapOvr>
    <a:masterClrMapping/>
  </p:clrMapOvr>
  <p:transition xmlns:p14="http://schemas.microsoft.com/office/powerpoint/2010/main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6990284"/>
      </p:ext>
    </p:extLst>
  </p:cSld>
  <p:clrMapOvr>
    <a:masterClrMapping/>
  </p:clrMapOvr>
  <p:transition xmlns:p14="http://schemas.microsoft.com/office/powerpoint/2010/main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 smtClean="0">
              <a:sym typeface="Chalkboar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142238"/>
      </p:ext>
    </p:extLst>
  </p:cSld>
  <p:clrMapOvr>
    <a:masterClrMapping/>
  </p:clrMapOvr>
  <p:transition xmlns:p14="http://schemas.microsoft.com/office/powerpoint/2010/main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91019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2F7C1-BE36-544D-A12F-4447D0A4C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93900"/>
      </p:ext>
    </p:extLst>
  </p:cSld>
  <p:clrMapOvr>
    <a:masterClrMapping/>
  </p:clrMapOvr>
  <p:transition xmlns:p14="http://schemas.microsoft.com/office/powerpoint/2010/main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803400"/>
            <a:ext cx="1841500" cy="2882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803400"/>
            <a:ext cx="5372100" cy="288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38944"/>
      </p:ext>
    </p:extLst>
  </p:cSld>
  <p:clrMapOvr>
    <a:masterClrMapping/>
  </p:clrMapOvr>
  <p:transition xmlns:p14="http://schemas.microsoft.com/office/powerpoint/2010/main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11" indent="0" algn="ctr">
              <a:buNone/>
              <a:defRPr/>
            </a:lvl2pPr>
            <a:lvl3pPr marL="914024" indent="0" algn="ctr">
              <a:buNone/>
              <a:defRPr/>
            </a:lvl3pPr>
            <a:lvl4pPr marL="1371040" indent="0" algn="ctr">
              <a:buNone/>
              <a:defRPr/>
            </a:lvl4pPr>
            <a:lvl5pPr marL="1828052" indent="0" algn="ctr">
              <a:buNone/>
              <a:defRPr/>
            </a:lvl5pPr>
            <a:lvl6pPr marL="2285064" indent="0" algn="ctr">
              <a:buNone/>
              <a:defRPr/>
            </a:lvl6pPr>
            <a:lvl7pPr marL="2742079" indent="0" algn="ctr">
              <a:buNone/>
              <a:defRPr/>
            </a:lvl7pPr>
            <a:lvl8pPr marL="3199088" indent="0" algn="ctr">
              <a:buNone/>
              <a:defRPr/>
            </a:lvl8pPr>
            <a:lvl9pPr marL="36561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99201"/>
      </p:ext>
    </p:extLst>
  </p:cSld>
  <p:clrMapOvr>
    <a:masterClrMapping/>
  </p:clrMapOvr>
  <p:transition xmlns:p14="http://schemas.microsoft.com/office/powerpoint/2010/main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13272"/>
      </p:ext>
    </p:extLst>
  </p:cSld>
  <p:clrMapOvr>
    <a:masterClrMapping/>
  </p:clrMapOvr>
  <p:transition xmlns:p14="http://schemas.microsoft.com/office/powerpoint/2010/main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3161129"/>
      </p:ext>
    </p:extLst>
  </p:cSld>
  <p:clrMapOvr>
    <a:masterClrMapping/>
  </p:clrMapOvr>
  <p:transition xmlns:p14="http://schemas.microsoft.com/office/powerpoint/2010/main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" y="3479800"/>
            <a:ext cx="2044700" cy="214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16200" y="3479800"/>
            <a:ext cx="2044700" cy="214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16964"/>
      </p:ext>
    </p:extLst>
  </p:cSld>
  <p:clrMapOvr>
    <a:masterClrMapping/>
  </p:clrMapOvr>
  <p:transition xmlns:p14="http://schemas.microsoft.com/office/powerpoint/2010/main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12073"/>
      </p:ext>
    </p:extLst>
  </p:cSld>
  <p:clrMapOvr>
    <a:masterClrMapping/>
  </p:clrMapOvr>
  <p:transition xmlns:p14="http://schemas.microsoft.com/office/powerpoint/2010/main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54222"/>
      </p:ext>
    </p:extLst>
  </p:cSld>
  <p:clrMapOvr>
    <a:masterClrMapping/>
  </p:clrMapOvr>
  <p:transition xmlns:p14="http://schemas.microsoft.com/office/powerpoint/2010/main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774220"/>
      </p:ext>
    </p:extLst>
  </p:cSld>
  <p:clrMapOvr>
    <a:masterClrMapping/>
  </p:clrMapOvr>
  <p:transition xmlns:p14="http://schemas.microsoft.com/office/powerpoint/2010/main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0390893"/>
      </p:ext>
    </p:extLst>
  </p:cSld>
  <p:clrMapOvr>
    <a:masterClrMapping/>
  </p:clrMapOvr>
  <p:transition xmlns:p14="http://schemas.microsoft.com/office/powerpoint/2010/main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 smtClean="0">
              <a:sym typeface="Chalkboar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7103548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1EAA0-2997-9C4A-A042-10B1D0768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29743"/>
      </p:ext>
    </p:extLst>
  </p:cSld>
  <p:clrMapOvr>
    <a:masterClrMapping/>
  </p:clrMapOvr>
  <p:transition xmlns:p14="http://schemas.microsoft.com/office/powerpoint/2010/main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47915"/>
      </p:ext>
    </p:extLst>
  </p:cSld>
  <p:clrMapOvr>
    <a:masterClrMapping/>
  </p:clrMapOvr>
  <p:transition xmlns:p14="http://schemas.microsoft.com/office/powerpoint/2010/main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0450" y="1257300"/>
            <a:ext cx="1060450" cy="436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9100" y="1257300"/>
            <a:ext cx="3028950" cy="436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90011"/>
      </p:ext>
    </p:extLst>
  </p:cSld>
  <p:clrMapOvr>
    <a:masterClrMapping/>
  </p:clrMapOvr>
  <p:transition xmlns:p14="http://schemas.microsoft.com/office/powerpoint/2010/main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02" tIns="45702" rIns="91402" bIns="45702"/>
          <a:lstStyle>
            <a:lvl1pPr marL="0" indent="0" algn="ctr">
              <a:buNone/>
              <a:defRPr/>
            </a:lvl1pPr>
            <a:lvl2pPr marL="457011" indent="0" algn="ctr">
              <a:buNone/>
              <a:defRPr/>
            </a:lvl2pPr>
            <a:lvl3pPr marL="914024" indent="0" algn="ctr">
              <a:buNone/>
              <a:defRPr/>
            </a:lvl3pPr>
            <a:lvl4pPr marL="1371040" indent="0" algn="ctr">
              <a:buNone/>
              <a:defRPr/>
            </a:lvl4pPr>
            <a:lvl5pPr marL="1828052" indent="0" algn="ctr">
              <a:buNone/>
              <a:defRPr/>
            </a:lvl5pPr>
            <a:lvl6pPr marL="2285064" indent="0" algn="ctr">
              <a:buNone/>
              <a:defRPr/>
            </a:lvl6pPr>
            <a:lvl7pPr marL="2742079" indent="0" algn="ctr">
              <a:buNone/>
              <a:defRPr/>
            </a:lvl7pPr>
            <a:lvl8pPr marL="3199088" indent="0" algn="ctr">
              <a:buNone/>
              <a:defRPr/>
            </a:lvl8pPr>
            <a:lvl9pPr marL="36561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59033"/>
      </p:ext>
    </p:extLst>
  </p:cSld>
  <p:clrMapOvr>
    <a:masterClrMapping/>
  </p:clrMapOvr>
  <p:transition xmlns:p14="http://schemas.microsoft.com/office/powerpoint/2010/main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8"/>
            <a:ext cx="8229600" cy="4525963"/>
          </a:xfrm>
          <a:prstGeom prst="rect">
            <a:avLst/>
          </a:prstGeom>
        </p:spPr>
        <p:txBody>
          <a:bodyPr vert="horz" lIns="91402" tIns="45702" rIns="91402" bIns="4570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35960"/>
      </p:ext>
    </p:extLst>
  </p:cSld>
  <p:clrMapOvr>
    <a:masterClrMapping/>
  </p:clrMapOvr>
  <p:transition xmlns:p14="http://schemas.microsoft.com/office/powerpoint/2010/main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  <a:prstGeom prst="rect">
            <a:avLst/>
          </a:prstGeom>
        </p:spPr>
        <p:txBody>
          <a:bodyPr vert="horz" lIns="91402" tIns="45702" rIns="91402" bIns="45702"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9723792"/>
      </p:ext>
    </p:extLst>
  </p:cSld>
  <p:clrMapOvr>
    <a:masterClrMapping/>
  </p:clrMapOvr>
  <p:transition xmlns:p14="http://schemas.microsoft.com/office/powerpoint/2010/main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3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29753"/>
      </p:ext>
    </p:extLst>
  </p:cSld>
  <p:clrMapOvr>
    <a:masterClrMapping/>
  </p:clrMapOvr>
  <p:transition xmlns:p14="http://schemas.microsoft.com/office/powerpoint/2010/main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lIns="91402" tIns="45702" rIns="91402" bIns="45702"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vert="horz" lIns="91402" tIns="45702" rIns="91402" bIns="45702"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6990"/>
      </p:ext>
    </p:extLst>
  </p:cSld>
  <p:clrMapOvr>
    <a:masterClrMapping/>
  </p:clrMapOvr>
  <p:transition xmlns:p14="http://schemas.microsoft.com/office/powerpoint/2010/main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83066"/>
      </p:ext>
    </p:extLst>
  </p:cSld>
  <p:clrMapOvr>
    <a:masterClrMapping/>
  </p:clrMapOvr>
  <p:transition xmlns:p14="http://schemas.microsoft.com/office/powerpoint/2010/main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065133"/>
      </p:ext>
    </p:extLst>
  </p:cSld>
  <p:clrMapOvr>
    <a:masterClrMapping/>
  </p:clrMapOvr>
  <p:transition xmlns:p14="http://schemas.microsoft.com/office/powerpoint/2010/main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vert="horz" lIns="91402" tIns="45702" rIns="91402" bIns="45702"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2105184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11" indent="0" algn="ctr">
              <a:buNone/>
              <a:defRPr/>
            </a:lvl2pPr>
            <a:lvl3pPr marL="914024" indent="0" algn="ctr">
              <a:buNone/>
              <a:defRPr/>
            </a:lvl3pPr>
            <a:lvl4pPr marL="1371040" indent="0" algn="ctr">
              <a:buNone/>
              <a:defRPr/>
            </a:lvl4pPr>
            <a:lvl5pPr marL="1828052" indent="0" algn="ctr">
              <a:buNone/>
              <a:defRPr/>
            </a:lvl5pPr>
            <a:lvl6pPr marL="2285064" indent="0" algn="ctr">
              <a:buNone/>
              <a:defRPr/>
            </a:lvl6pPr>
            <a:lvl7pPr marL="2742079" indent="0" algn="ctr">
              <a:buNone/>
              <a:defRPr/>
            </a:lvl7pPr>
            <a:lvl8pPr marL="3199088" indent="0" algn="ctr">
              <a:buNone/>
              <a:defRPr/>
            </a:lvl8pPr>
            <a:lvl9pPr marL="36561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19705"/>
      </p:ext>
    </p:extLst>
  </p:cSld>
  <p:clrMapOvr>
    <a:masterClrMapping/>
  </p:clrMapOvr>
  <p:transition xmlns:p14="http://schemas.microsoft.com/office/powerpoint/2010/main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 lIns="91402" tIns="45702" rIns="91402" bIns="45702"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 smtClean="0">
              <a:sym typeface="Chalkboar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 lIns="91402" tIns="45702" rIns="91402" bIns="45702"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453398"/>
      </p:ext>
    </p:extLst>
  </p:cSld>
  <p:clrMapOvr>
    <a:masterClrMapping/>
  </p:clrMapOvr>
  <p:transition xmlns:p14="http://schemas.microsoft.com/office/powerpoint/2010/main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8"/>
            <a:ext cx="8229600" cy="4525963"/>
          </a:xfrm>
          <a:prstGeom prst="rect">
            <a:avLst/>
          </a:prstGeom>
        </p:spPr>
        <p:txBody>
          <a:bodyPr vert="eaVert" lIns="91402" tIns="45702" rIns="91402" bIns="4570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17320"/>
      </p:ext>
    </p:extLst>
  </p:cSld>
  <p:clrMapOvr>
    <a:masterClrMapping/>
  </p:clrMapOvr>
  <p:transition xmlns:p14="http://schemas.microsoft.com/office/powerpoint/2010/main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1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1"/>
            <a:ext cx="6019800" cy="5973763"/>
          </a:xfrm>
          <a:prstGeom prst="rect">
            <a:avLst/>
          </a:prstGeom>
        </p:spPr>
        <p:txBody>
          <a:bodyPr vert="eaVert" lIns="91402" tIns="45702" rIns="91402" bIns="4570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88818"/>
      </p:ext>
    </p:extLst>
  </p:cSld>
  <p:clrMapOvr>
    <a:masterClrMapping/>
  </p:clrMapOvr>
  <p:transition xmlns:p14="http://schemas.microsoft.com/office/powerpoint/2010/main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 vert="horz" lIns="91402" tIns="45702" rIns="91402" bIns="4570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02" tIns="45702" rIns="91402" bIns="45702"/>
          <a:lstStyle>
            <a:lvl1pPr marL="0" indent="0" algn="ctr">
              <a:buNone/>
              <a:defRPr/>
            </a:lvl1pPr>
            <a:lvl2pPr marL="457011" indent="0" algn="ctr">
              <a:buNone/>
              <a:defRPr/>
            </a:lvl2pPr>
            <a:lvl3pPr marL="914024" indent="0" algn="ctr">
              <a:buNone/>
              <a:defRPr/>
            </a:lvl3pPr>
            <a:lvl4pPr marL="1371040" indent="0" algn="ctr">
              <a:buNone/>
              <a:defRPr/>
            </a:lvl4pPr>
            <a:lvl5pPr marL="1828052" indent="0" algn="ctr">
              <a:buNone/>
              <a:defRPr/>
            </a:lvl5pPr>
            <a:lvl6pPr marL="2285064" indent="0" algn="ctr">
              <a:buNone/>
              <a:defRPr/>
            </a:lvl6pPr>
            <a:lvl7pPr marL="2742079" indent="0" algn="ctr">
              <a:buNone/>
              <a:defRPr/>
            </a:lvl7pPr>
            <a:lvl8pPr marL="3199088" indent="0" algn="ctr">
              <a:buNone/>
              <a:defRPr/>
            </a:lvl8pPr>
            <a:lvl9pPr marL="36561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49517"/>
      </p:ext>
    </p:extLst>
  </p:cSld>
  <p:clrMapOvr>
    <a:masterClrMapping/>
  </p:clrMapOvr>
  <p:transition xmlns:p14="http://schemas.microsoft.com/office/powerpoint/2010/main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2" tIns="45702" rIns="91402" bIns="4570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8"/>
            <a:ext cx="8229600" cy="4525963"/>
          </a:xfrm>
          <a:prstGeom prst="rect">
            <a:avLst/>
          </a:prstGeom>
        </p:spPr>
        <p:txBody>
          <a:bodyPr vert="horz" lIns="91402" tIns="45702" rIns="91402" bIns="4570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98200"/>
      </p:ext>
    </p:extLst>
  </p:cSld>
  <p:clrMapOvr>
    <a:masterClrMapping/>
  </p:clrMapOvr>
  <p:transition xmlns:p14="http://schemas.microsoft.com/office/powerpoint/2010/main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vert="horz" lIns="91402" tIns="45702" rIns="91402" bIns="45702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  <a:prstGeom prst="rect">
            <a:avLst/>
          </a:prstGeom>
        </p:spPr>
        <p:txBody>
          <a:bodyPr vert="horz" lIns="91402" tIns="45702" rIns="91402" bIns="45702"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870322"/>
      </p:ext>
    </p:extLst>
  </p:cSld>
  <p:clrMapOvr>
    <a:masterClrMapping/>
  </p:clrMapOvr>
  <p:transition xmlns:p14="http://schemas.microsoft.com/office/powerpoint/2010/main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2" tIns="45702" rIns="91402" bIns="4570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3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36388"/>
      </p:ext>
    </p:extLst>
  </p:cSld>
  <p:clrMapOvr>
    <a:masterClrMapping/>
  </p:clrMapOvr>
  <p:transition xmlns:p14="http://schemas.microsoft.com/office/powerpoint/2010/main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lIns="91402" tIns="45702" rIns="91402" bIns="45702"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vert="horz" lIns="91402" tIns="45702" rIns="91402" bIns="45702"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21056"/>
      </p:ext>
    </p:extLst>
  </p:cSld>
  <p:clrMapOvr>
    <a:masterClrMapping/>
  </p:clrMapOvr>
  <p:transition xmlns:p14="http://schemas.microsoft.com/office/powerpoint/2010/main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2" tIns="45702" rIns="91402" bIns="4570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2334"/>
      </p:ext>
    </p:extLst>
  </p:cSld>
  <p:clrMapOvr>
    <a:masterClrMapping/>
  </p:clrMapOvr>
  <p:transition xmlns:p14="http://schemas.microsoft.com/office/powerpoint/2010/main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253300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89298"/>
      </p:ext>
    </p:extLst>
  </p:cSld>
  <p:clrMapOvr>
    <a:masterClrMapping/>
  </p:clrMapOvr>
  <p:transition xmlns:p14="http://schemas.microsoft.com/office/powerpoint/2010/main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vert="horz" lIns="91402" tIns="45702" rIns="91402" bIns="45702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vert="horz" lIns="91402" tIns="45702" rIns="91402" bIns="45702"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568636"/>
      </p:ext>
    </p:extLst>
  </p:cSld>
  <p:clrMapOvr>
    <a:masterClrMapping/>
  </p:clrMapOvr>
  <p:transition xmlns:p14="http://schemas.microsoft.com/office/powerpoint/2010/main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lIns="91402" tIns="45702" rIns="91402" bIns="45702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 lIns="91402" tIns="45702" rIns="91402" bIns="45702"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 smtClean="0">
              <a:sym typeface="Chalkboar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 lIns="91402" tIns="45702" rIns="91402" bIns="45702"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5764493"/>
      </p:ext>
    </p:extLst>
  </p:cSld>
  <p:clrMapOvr>
    <a:masterClrMapping/>
  </p:clrMapOvr>
  <p:transition xmlns:p14="http://schemas.microsoft.com/office/powerpoint/2010/main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2" tIns="45702" rIns="91402" bIns="4570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8"/>
            <a:ext cx="8229600" cy="4525963"/>
          </a:xfrm>
          <a:prstGeom prst="rect">
            <a:avLst/>
          </a:prstGeom>
        </p:spPr>
        <p:txBody>
          <a:bodyPr vert="eaVert" lIns="91402" tIns="45702" rIns="91402" bIns="4570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10177"/>
      </p:ext>
    </p:extLst>
  </p:cSld>
  <p:clrMapOvr>
    <a:masterClrMapping/>
  </p:clrMapOvr>
  <p:transition xmlns:p14="http://schemas.microsoft.com/office/powerpoint/2010/main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  <a:prstGeom prst="rect">
            <a:avLst/>
          </a:prstGeom>
        </p:spPr>
        <p:txBody>
          <a:bodyPr vert="eaVert" lIns="91402" tIns="45702" rIns="91402" bIns="4570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  <a:prstGeom prst="rect">
            <a:avLst/>
          </a:prstGeom>
        </p:spPr>
        <p:txBody>
          <a:bodyPr vert="eaVert" lIns="91402" tIns="45702" rIns="91402" bIns="4570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24461"/>
      </p:ext>
    </p:extLst>
  </p:cSld>
  <p:clrMapOvr>
    <a:masterClrMapping/>
  </p:clrMapOvr>
  <p:transition xmlns:p14="http://schemas.microsoft.com/office/powerpoint/2010/main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11" indent="0" algn="ctr">
              <a:buNone/>
              <a:defRPr/>
            </a:lvl2pPr>
            <a:lvl3pPr marL="914024" indent="0" algn="ctr">
              <a:buNone/>
              <a:defRPr/>
            </a:lvl3pPr>
            <a:lvl4pPr marL="1371040" indent="0" algn="ctr">
              <a:buNone/>
              <a:defRPr/>
            </a:lvl4pPr>
            <a:lvl5pPr marL="1828052" indent="0" algn="ctr">
              <a:buNone/>
              <a:defRPr/>
            </a:lvl5pPr>
            <a:lvl6pPr marL="2285064" indent="0" algn="ctr">
              <a:buNone/>
              <a:defRPr/>
            </a:lvl6pPr>
            <a:lvl7pPr marL="2742079" indent="0" algn="ctr">
              <a:buNone/>
              <a:defRPr/>
            </a:lvl7pPr>
            <a:lvl8pPr marL="3199088" indent="0" algn="ctr">
              <a:buNone/>
              <a:defRPr/>
            </a:lvl8pPr>
            <a:lvl9pPr marL="36561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66256"/>
      </p:ext>
    </p:extLst>
  </p:cSld>
  <p:clrMapOvr>
    <a:masterClrMapping/>
  </p:clrMapOvr>
  <p:transition xmlns:p14="http://schemas.microsoft.com/office/powerpoint/2010/main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83929"/>
      </p:ext>
    </p:extLst>
  </p:cSld>
  <p:clrMapOvr>
    <a:masterClrMapping/>
  </p:clrMapOvr>
  <p:transition xmlns:p14="http://schemas.microsoft.com/office/powerpoint/2010/main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7138533"/>
      </p:ext>
    </p:extLst>
  </p:cSld>
  <p:clrMapOvr>
    <a:masterClrMapping/>
  </p:clrMapOvr>
  <p:transition xmlns:p14="http://schemas.microsoft.com/office/powerpoint/2010/main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1" y="2070100"/>
            <a:ext cx="172085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62250" y="2070100"/>
            <a:ext cx="172085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16535"/>
      </p:ext>
    </p:extLst>
  </p:cSld>
  <p:clrMapOvr>
    <a:masterClrMapping/>
  </p:clrMapOvr>
  <p:transition xmlns:p14="http://schemas.microsoft.com/office/powerpoint/2010/main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67993"/>
      </p:ext>
    </p:extLst>
  </p:cSld>
  <p:clrMapOvr>
    <a:masterClrMapping/>
  </p:clrMapOvr>
  <p:transition xmlns:p14="http://schemas.microsoft.com/office/powerpoint/2010/main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50722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1054963"/>
      </p:ext>
    </p:extLst>
  </p:cSld>
  <p:clrMapOvr>
    <a:masterClrMapping/>
  </p:clrMapOvr>
  <p:transition xmlns:p14="http://schemas.microsoft.com/office/powerpoint/2010/main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446383"/>
      </p:ext>
    </p:extLst>
  </p:cSld>
  <p:clrMapOvr>
    <a:masterClrMapping/>
  </p:clrMapOvr>
  <p:transition xmlns:p14="http://schemas.microsoft.com/office/powerpoint/2010/main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7650475"/>
      </p:ext>
    </p:extLst>
  </p:cSld>
  <p:clrMapOvr>
    <a:masterClrMapping/>
  </p:clrMapOvr>
  <p:transition xmlns:p14="http://schemas.microsoft.com/office/powerpoint/2010/main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 smtClean="0">
              <a:sym typeface="Chalkboar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4855962"/>
      </p:ext>
    </p:extLst>
  </p:cSld>
  <p:clrMapOvr>
    <a:masterClrMapping/>
  </p:clrMapOvr>
  <p:transition xmlns:p14="http://schemas.microsoft.com/office/powerpoint/2010/main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2727"/>
      </p:ext>
    </p:extLst>
  </p:cSld>
  <p:clrMapOvr>
    <a:masterClrMapping/>
  </p:clrMapOvr>
  <p:transition xmlns:p14="http://schemas.microsoft.com/office/powerpoint/2010/main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52400"/>
            <a:ext cx="1841500" cy="5956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52400"/>
            <a:ext cx="5372100" cy="5956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0145"/>
      </p:ext>
    </p:extLst>
  </p:cSld>
  <p:clrMapOvr>
    <a:masterClrMapping/>
  </p:clrMapOvr>
  <p:transition xmlns:p14="http://schemas.microsoft.com/office/powerpoint/2010/main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11" indent="0" algn="ctr">
              <a:buNone/>
              <a:defRPr/>
            </a:lvl2pPr>
            <a:lvl3pPr marL="914024" indent="0" algn="ctr">
              <a:buNone/>
              <a:defRPr/>
            </a:lvl3pPr>
            <a:lvl4pPr marL="1371040" indent="0" algn="ctr">
              <a:buNone/>
              <a:defRPr/>
            </a:lvl4pPr>
            <a:lvl5pPr marL="1828052" indent="0" algn="ctr">
              <a:buNone/>
              <a:defRPr/>
            </a:lvl5pPr>
            <a:lvl6pPr marL="2285064" indent="0" algn="ctr">
              <a:buNone/>
              <a:defRPr/>
            </a:lvl6pPr>
            <a:lvl7pPr marL="2742079" indent="0" algn="ctr">
              <a:buNone/>
              <a:defRPr/>
            </a:lvl7pPr>
            <a:lvl8pPr marL="3199088" indent="0" algn="ctr">
              <a:buNone/>
              <a:defRPr/>
            </a:lvl8pPr>
            <a:lvl9pPr marL="36561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22128"/>
      </p:ext>
    </p:extLst>
  </p:cSld>
  <p:clrMapOvr>
    <a:masterClrMapping/>
  </p:clrMapOvr>
  <p:transition xmlns:p14="http://schemas.microsoft.com/office/powerpoint/2010/main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43259"/>
      </p:ext>
    </p:extLst>
  </p:cSld>
  <p:clrMapOvr>
    <a:masterClrMapping/>
  </p:clrMapOvr>
  <p:transition xmlns:p14="http://schemas.microsoft.com/office/powerpoint/2010/main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5582880"/>
      </p:ext>
    </p:extLst>
  </p:cSld>
  <p:clrMapOvr>
    <a:masterClrMapping/>
  </p:clrMapOvr>
  <p:transition xmlns:p14="http://schemas.microsoft.com/office/powerpoint/2010/main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1" y="2070100"/>
            <a:ext cx="3606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70100"/>
            <a:ext cx="3606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61829"/>
      </p:ext>
    </p:extLst>
  </p:cSld>
  <p:clrMapOvr>
    <a:masterClrMapping/>
  </p:clrMapOvr>
  <p:transition xmlns:p14="http://schemas.microsoft.com/office/powerpoint/2010/main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09964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1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81080"/>
      </p:ext>
    </p:extLst>
  </p:cSld>
  <p:clrMapOvr>
    <a:masterClrMapping/>
  </p:clrMapOvr>
  <p:transition xmlns:p14="http://schemas.microsoft.com/office/powerpoint/2010/main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59352"/>
      </p:ext>
    </p:extLst>
  </p:cSld>
  <p:clrMapOvr>
    <a:masterClrMapping/>
  </p:clrMapOvr>
  <p:transition xmlns:p14="http://schemas.microsoft.com/office/powerpoint/2010/main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437172"/>
      </p:ext>
    </p:extLst>
  </p:cSld>
  <p:clrMapOvr>
    <a:masterClrMapping/>
  </p:clrMapOvr>
  <p:transition xmlns:p14="http://schemas.microsoft.com/office/powerpoint/2010/main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5802459"/>
      </p:ext>
    </p:extLst>
  </p:cSld>
  <p:clrMapOvr>
    <a:masterClrMapping/>
  </p:clrMapOvr>
  <p:transition xmlns:p14="http://schemas.microsoft.com/office/powerpoint/2010/main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 smtClean="0">
              <a:sym typeface="Chalkboar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6980981"/>
      </p:ext>
    </p:extLst>
  </p:cSld>
  <p:clrMapOvr>
    <a:masterClrMapping/>
  </p:clrMapOvr>
  <p:transition xmlns:p14="http://schemas.microsoft.com/office/powerpoint/2010/main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80489"/>
      </p:ext>
    </p:extLst>
  </p:cSld>
  <p:clrMapOvr>
    <a:masterClrMapping/>
  </p:clrMapOvr>
  <p:transition xmlns:p14="http://schemas.microsoft.com/office/powerpoint/2010/main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52400"/>
            <a:ext cx="1841500" cy="5956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52400"/>
            <a:ext cx="5372100" cy="5956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85629"/>
      </p:ext>
    </p:extLst>
  </p:cSld>
  <p:clrMapOvr>
    <a:masterClrMapping/>
  </p:clrMapOvr>
  <p:transition xmlns:p14="http://schemas.microsoft.com/office/powerpoint/2010/main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11" indent="0" algn="ctr">
              <a:buNone/>
              <a:defRPr/>
            </a:lvl2pPr>
            <a:lvl3pPr marL="914024" indent="0" algn="ctr">
              <a:buNone/>
              <a:defRPr/>
            </a:lvl3pPr>
            <a:lvl4pPr marL="1371040" indent="0" algn="ctr">
              <a:buNone/>
              <a:defRPr/>
            </a:lvl4pPr>
            <a:lvl5pPr marL="1828052" indent="0" algn="ctr">
              <a:buNone/>
              <a:defRPr/>
            </a:lvl5pPr>
            <a:lvl6pPr marL="2285064" indent="0" algn="ctr">
              <a:buNone/>
              <a:defRPr/>
            </a:lvl6pPr>
            <a:lvl7pPr marL="2742079" indent="0" algn="ctr">
              <a:buNone/>
              <a:defRPr/>
            </a:lvl7pPr>
            <a:lvl8pPr marL="3199088" indent="0" algn="ctr">
              <a:buNone/>
              <a:defRPr/>
            </a:lvl8pPr>
            <a:lvl9pPr marL="36561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22172"/>
      </p:ext>
    </p:extLst>
  </p:cSld>
  <p:clrMapOvr>
    <a:masterClrMapping/>
  </p:clrMapOvr>
  <p:transition xmlns:p14="http://schemas.microsoft.com/office/powerpoint/2010/main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01307"/>
      </p:ext>
    </p:extLst>
  </p:cSld>
  <p:clrMapOvr>
    <a:masterClrMapping/>
  </p:clrMapOvr>
  <p:transition xmlns:p14="http://schemas.microsoft.com/office/powerpoint/2010/main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201211"/>
      </p:ext>
    </p:extLst>
  </p:cSld>
  <p:clrMapOvr>
    <a:masterClrMapping/>
  </p:clrMapOvr>
  <p:transition xmlns:p14="http://schemas.microsoft.com/office/powerpoint/2010/main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1" y="2070100"/>
            <a:ext cx="172085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62250" y="2070100"/>
            <a:ext cx="172085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01536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9818"/>
      </p:ext>
    </p:extLst>
  </p:cSld>
  <p:clrMapOvr>
    <a:masterClrMapping/>
  </p:clrMapOvr>
  <p:transition xmlns:p14="http://schemas.microsoft.com/office/powerpoint/2010/main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94150"/>
      </p:ext>
    </p:extLst>
  </p:cSld>
  <p:clrMapOvr>
    <a:masterClrMapping/>
  </p:clrMapOvr>
  <p:transition xmlns:p14="http://schemas.microsoft.com/office/powerpoint/2010/main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88654"/>
      </p:ext>
    </p:extLst>
  </p:cSld>
  <p:clrMapOvr>
    <a:masterClrMapping/>
  </p:clrMapOvr>
  <p:transition xmlns:p14="http://schemas.microsoft.com/office/powerpoint/2010/main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866014"/>
      </p:ext>
    </p:extLst>
  </p:cSld>
  <p:clrMapOvr>
    <a:masterClrMapping/>
  </p:clrMapOvr>
  <p:transition xmlns:p14="http://schemas.microsoft.com/office/powerpoint/2010/main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7990637"/>
      </p:ext>
    </p:extLst>
  </p:cSld>
  <p:clrMapOvr>
    <a:masterClrMapping/>
  </p:clrMapOvr>
  <p:transition xmlns:p14="http://schemas.microsoft.com/office/powerpoint/2010/main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 smtClean="0">
              <a:sym typeface="Chalkboar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7485701"/>
      </p:ext>
    </p:extLst>
  </p:cSld>
  <p:clrMapOvr>
    <a:masterClrMapping/>
  </p:clrMapOvr>
  <p:transition xmlns:p14="http://schemas.microsoft.com/office/powerpoint/2010/main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08753"/>
      </p:ext>
    </p:extLst>
  </p:cSld>
  <p:clrMapOvr>
    <a:masterClrMapping/>
  </p:clrMapOvr>
  <p:transition xmlns:p14="http://schemas.microsoft.com/office/powerpoint/2010/main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52400"/>
            <a:ext cx="1841500" cy="5956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52400"/>
            <a:ext cx="5372100" cy="5956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02106"/>
      </p:ext>
    </p:extLst>
  </p:cSld>
  <p:clrMapOvr>
    <a:masterClrMapping/>
  </p:clrMapOvr>
  <p:transition xmlns:p14="http://schemas.microsoft.com/office/powerpoint/2010/main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11" indent="0" algn="ctr">
              <a:buNone/>
              <a:defRPr/>
            </a:lvl2pPr>
            <a:lvl3pPr marL="914024" indent="0" algn="ctr">
              <a:buNone/>
              <a:defRPr/>
            </a:lvl3pPr>
            <a:lvl4pPr marL="1371040" indent="0" algn="ctr">
              <a:buNone/>
              <a:defRPr/>
            </a:lvl4pPr>
            <a:lvl5pPr marL="1828052" indent="0" algn="ctr">
              <a:buNone/>
              <a:defRPr/>
            </a:lvl5pPr>
            <a:lvl6pPr marL="2285064" indent="0" algn="ctr">
              <a:buNone/>
              <a:defRPr/>
            </a:lvl6pPr>
            <a:lvl7pPr marL="2742079" indent="0" algn="ctr">
              <a:buNone/>
              <a:defRPr/>
            </a:lvl7pPr>
            <a:lvl8pPr marL="3199088" indent="0" algn="ctr">
              <a:buNone/>
              <a:defRPr/>
            </a:lvl8pPr>
            <a:lvl9pPr marL="36561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81192"/>
      </p:ext>
    </p:extLst>
  </p:cSld>
  <p:clrMapOvr>
    <a:masterClrMapping/>
  </p:clrMapOvr>
  <p:transition xmlns:p14="http://schemas.microsoft.com/office/powerpoint/2010/main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93012"/>
      </p:ext>
    </p:extLst>
  </p:cSld>
  <p:clrMapOvr>
    <a:masterClrMapping/>
  </p:clrMapOvr>
  <p:transition xmlns:p14="http://schemas.microsoft.com/office/powerpoint/2010/main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6833489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4509"/>
      </p:ext>
    </p:extLst>
  </p:cSld>
  <p:clrMapOvr>
    <a:masterClrMapping/>
  </p:clrMapOvr>
  <p:transition xmlns:p14="http://schemas.microsoft.com/office/powerpoint/2010/main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1" y="2070100"/>
            <a:ext cx="137795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77050" y="2070100"/>
            <a:ext cx="137795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77420"/>
      </p:ext>
    </p:extLst>
  </p:cSld>
  <p:clrMapOvr>
    <a:masterClrMapping/>
  </p:clrMapOvr>
  <p:transition xmlns:p14="http://schemas.microsoft.com/office/powerpoint/2010/main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87503"/>
      </p:ext>
    </p:extLst>
  </p:cSld>
  <p:clrMapOvr>
    <a:masterClrMapping/>
  </p:clrMapOvr>
  <p:transition xmlns:p14="http://schemas.microsoft.com/office/powerpoint/2010/main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83711"/>
      </p:ext>
    </p:extLst>
  </p:cSld>
  <p:clrMapOvr>
    <a:masterClrMapping/>
  </p:clrMapOvr>
  <p:transition xmlns:p14="http://schemas.microsoft.com/office/powerpoint/2010/main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206720"/>
      </p:ext>
    </p:extLst>
  </p:cSld>
  <p:clrMapOvr>
    <a:masterClrMapping/>
  </p:clrMapOvr>
  <p:transition xmlns:p14="http://schemas.microsoft.com/office/powerpoint/2010/main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570189"/>
      </p:ext>
    </p:extLst>
  </p:cSld>
  <p:clrMapOvr>
    <a:masterClrMapping/>
  </p:clrMapOvr>
  <p:transition xmlns:p14="http://schemas.microsoft.com/office/powerpoint/2010/main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 smtClean="0">
              <a:sym typeface="Chalkboar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6563160"/>
      </p:ext>
    </p:extLst>
  </p:cSld>
  <p:clrMapOvr>
    <a:masterClrMapping/>
  </p:clrMapOvr>
  <p:transition xmlns:p14="http://schemas.microsoft.com/office/powerpoint/2010/main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63361"/>
      </p:ext>
    </p:extLst>
  </p:cSld>
  <p:clrMapOvr>
    <a:masterClrMapping/>
  </p:clrMapOvr>
  <p:transition xmlns:p14="http://schemas.microsoft.com/office/powerpoint/2010/main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52400"/>
            <a:ext cx="1841500" cy="5956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52400"/>
            <a:ext cx="5372100" cy="5956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47998"/>
      </p:ext>
    </p:extLst>
  </p:cSld>
  <p:clrMapOvr>
    <a:masterClrMapping/>
  </p:clrMapOvr>
  <p:transition xmlns:p14="http://schemas.microsoft.com/office/powerpoint/2010/main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 vert="horz" lIns="91402" tIns="45702" rIns="91402" bIns="4570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11" indent="0" algn="ctr">
              <a:buNone/>
              <a:defRPr/>
            </a:lvl2pPr>
            <a:lvl3pPr marL="914024" indent="0" algn="ctr">
              <a:buNone/>
              <a:defRPr/>
            </a:lvl3pPr>
            <a:lvl4pPr marL="1371040" indent="0" algn="ctr">
              <a:buNone/>
              <a:defRPr/>
            </a:lvl4pPr>
            <a:lvl5pPr marL="1828052" indent="0" algn="ctr">
              <a:buNone/>
              <a:defRPr/>
            </a:lvl5pPr>
            <a:lvl6pPr marL="2285064" indent="0" algn="ctr">
              <a:buNone/>
              <a:defRPr/>
            </a:lvl6pPr>
            <a:lvl7pPr marL="2742079" indent="0" algn="ctr">
              <a:buNone/>
              <a:defRPr/>
            </a:lvl7pPr>
            <a:lvl8pPr marL="3199088" indent="0" algn="ctr">
              <a:buNone/>
              <a:defRPr/>
            </a:lvl8pPr>
            <a:lvl9pPr marL="36561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766"/>
      </p:ext>
    </p:extLst>
  </p:cSld>
  <p:clrMapOvr>
    <a:masterClrMapping/>
  </p:clrMapOvr>
  <p:transition xmlns:p14="http://schemas.microsoft.com/office/powerpoint/2010/main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2" tIns="45702" rIns="91402" bIns="4570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64430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815779"/>
      </p:ext>
    </p:extLst>
  </p:cSld>
  <p:clrMapOvr>
    <a:masterClrMapping/>
  </p:clrMapOvr>
  <p:transition xmlns:p14="http://schemas.microsoft.com/office/powerpoint/2010/main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vert="horz" lIns="91402" tIns="45702" rIns="91402" bIns="45702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1814174"/>
      </p:ext>
    </p:extLst>
  </p:cSld>
  <p:clrMapOvr>
    <a:masterClrMapping/>
  </p:clrMapOvr>
  <p:transition xmlns:p14="http://schemas.microsoft.com/office/powerpoint/2010/main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2" tIns="45702" rIns="91402" bIns="4570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1" y="749300"/>
            <a:ext cx="3606800" cy="535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49300"/>
            <a:ext cx="3606800" cy="535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49611"/>
      </p:ext>
    </p:extLst>
  </p:cSld>
  <p:clrMapOvr>
    <a:masterClrMapping/>
  </p:clrMapOvr>
  <p:transition xmlns:p14="http://schemas.microsoft.com/office/powerpoint/2010/main"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68468"/>
      </p:ext>
    </p:extLst>
  </p:cSld>
  <p:clrMapOvr>
    <a:masterClrMapping/>
  </p:clrMapOvr>
  <p:transition xmlns:p14="http://schemas.microsoft.com/office/powerpoint/2010/main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2" tIns="45702" rIns="91402" bIns="4570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51010"/>
      </p:ext>
    </p:extLst>
  </p:cSld>
  <p:clrMapOvr>
    <a:masterClrMapping/>
  </p:clrMapOvr>
  <p:transition xmlns:p14="http://schemas.microsoft.com/office/powerpoint/2010/main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966256"/>
      </p:ext>
    </p:extLst>
  </p:cSld>
  <p:clrMapOvr>
    <a:masterClrMapping/>
  </p:clrMapOvr>
  <p:transition xmlns:p14="http://schemas.microsoft.com/office/powerpoint/2010/main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vert="horz" lIns="91402" tIns="45702" rIns="91402" bIns="45702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8865743"/>
      </p:ext>
    </p:extLst>
  </p:cSld>
  <p:clrMapOvr>
    <a:masterClrMapping/>
  </p:clrMapOvr>
  <p:transition xmlns:p14="http://schemas.microsoft.com/office/powerpoint/2010/main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lIns="91402" tIns="45702" rIns="91402" bIns="45702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 smtClean="0">
              <a:sym typeface="Chalkboar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8612237"/>
      </p:ext>
    </p:extLst>
  </p:cSld>
  <p:clrMapOvr>
    <a:masterClrMapping/>
  </p:clrMapOvr>
  <p:transition xmlns:p14="http://schemas.microsoft.com/office/powerpoint/2010/main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2" tIns="45702" rIns="91402" bIns="4570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50472"/>
      </p:ext>
    </p:extLst>
  </p:cSld>
  <p:clrMapOvr>
    <a:masterClrMapping/>
  </p:clrMapOvr>
  <p:transition xmlns:p14="http://schemas.microsoft.com/office/powerpoint/2010/main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34062"/>
          </a:xfrm>
          <a:prstGeom prst="rect">
            <a:avLst/>
          </a:prstGeom>
        </p:spPr>
        <p:txBody>
          <a:bodyPr vert="eaVert" lIns="91402" tIns="45702" rIns="91402" bIns="4570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34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54221"/>
      </p:ext>
    </p:extLst>
  </p:cSld>
  <p:clrMapOvr>
    <a:masterClrMapping/>
  </p:clrMapOvr>
  <p:transition xmlns:p14="http://schemas.microsoft.com/office/powerpoint/2010/main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02" tIns="45702" rIns="91402" bIns="45702"/>
          <a:lstStyle>
            <a:lvl1pPr marL="0" indent="0" algn="ctr">
              <a:buNone/>
              <a:defRPr/>
            </a:lvl1pPr>
            <a:lvl2pPr marL="457011" indent="0" algn="ctr">
              <a:buNone/>
              <a:defRPr/>
            </a:lvl2pPr>
            <a:lvl3pPr marL="914024" indent="0" algn="ctr">
              <a:buNone/>
              <a:defRPr/>
            </a:lvl3pPr>
            <a:lvl4pPr marL="1371040" indent="0" algn="ctr">
              <a:buNone/>
              <a:defRPr/>
            </a:lvl4pPr>
            <a:lvl5pPr marL="1828052" indent="0" algn="ctr">
              <a:buNone/>
              <a:defRPr/>
            </a:lvl5pPr>
            <a:lvl6pPr marL="2285064" indent="0" algn="ctr">
              <a:buNone/>
              <a:defRPr/>
            </a:lvl6pPr>
            <a:lvl7pPr marL="2742079" indent="0" algn="ctr">
              <a:buNone/>
              <a:defRPr/>
            </a:lvl7pPr>
            <a:lvl8pPr marL="3199088" indent="0" algn="ctr">
              <a:buNone/>
              <a:defRPr/>
            </a:lvl8pPr>
            <a:lvl9pPr marL="36561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47847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4749771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9782485"/>
      </p:ext>
    </p:extLst>
  </p:cSld>
  <p:clrMapOvr>
    <a:masterClrMapping/>
  </p:clrMapOvr>
  <p:transition xmlns:p14="http://schemas.microsoft.com/office/powerpoint/2010/main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8"/>
            <a:ext cx="8229600" cy="4525963"/>
          </a:xfrm>
          <a:prstGeom prst="rect">
            <a:avLst/>
          </a:prstGeom>
        </p:spPr>
        <p:txBody>
          <a:bodyPr vert="horz" lIns="91402" tIns="45702" rIns="91402" bIns="4570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64980"/>
      </p:ext>
    </p:extLst>
  </p:cSld>
  <p:clrMapOvr>
    <a:masterClrMapping/>
  </p:clrMapOvr>
  <p:transition xmlns:p14="http://schemas.microsoft.com/office/powerpoint/2010/main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  <a:prstGeom prst="rect">
            <a:avLst/>
          </a:prstGeom>
        </p:spPr>
        <p:txBody>
          <a:bodyPr vert="horz" lIns="91402" tIns="45702" rIns="91402" bIns="45702"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5986321"/>
      </p:ext>
    </p:extLst>
  </p:cSld>
  <p:clrMapOvr>
    <a:masterClrMapping/>
  </p:clrMapOvr>
  <p:transition xmlns:p14="http://schemas.microsoft.com/office/powerpoint/2010/main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3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56259"/>
      </p:ext>
    </p:extLst>
  </p:cSld>
  <p:clrMapOvr>
    <a:masterClrMapping/>
  </p:clrMapOvr>
  <p:transition xmlns:p14="http://schemas.microsoft.com/office/powerpoint/2010/main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lIns="91402" tIns="45702" rIns="91402" bIns="45702"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vert="horz" lIns="91402" tIns="45702" rIns="91402" bIns="45702"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31778"/>
      </p:ext>
    </p:extLst>
  </p:cSld>
  <p:clrMapOvr>
    <a:masterClrMapping/>
  </p:clrMapOvr>
  <p:transition xmlns:p14="http://schemas.microsoft.com/office/powerpoint/2010/main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70021"/>
      </p:ext>
    </p:extLst>
  </p:cSld>
  <p:clrMapOvr>
    <a:masterClrMapping/>
  </p:clrMapOvr>
  <p:transition xmlns:p14="http://schemas.microsoft.com/office/powerpoint/2010/main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498069"/>
      </p:ext>
    </p:extLst>
  </p:cSld>
  <p:clrMapOvr>
    <a:masterClrMapping/>
  </p:clrMapOvr>
  <p:transition xmlns:p14="http://schemas.microsoft.com/office/powerpoint/2010/main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vert="horz" lIns="91402" tIns="45702" rIns="91402" bIns="45702"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3700886"/>
      </p:ext>
    </p:extLst>
  </p:cSld>
  <p:clrMapOvr>
    <a:masterClrMapping/>
  </p:clrMapOvr>
  <p:transition xmlns:p14="http://schemas.microsoft.com/office/powerpoint/2010/main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 lIns="91402" tIns="45702" rIns="91402" bIns="45702"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 lIns="91402" tIns="45702" rIns="91402" bIns="45702"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3742683"/>
      </p:ext>
    </p:extLst>
  </p:cSld>
  <p:clrMapOvr>
    <a:masterClrMapping/>
  </p:clrMapOvr>
  <p:transition xmlns:p14="http://schemas.microsoft.com/office/powerpoint/2010/main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8"/>
            <a:ext cx="8229600" cy="4525963"/>
          </a:xfrm>
          <a:prstGeom prst="rect">
            <a:avLst/>
          </a:prstGeom>
        </p:spPr>
        <p:txBody>
          <a:bodyPr vert="eaVert" lIns="91402" tIns="45702" rIns="91402" bIns="4570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94840"/>
      </p:ext>
    </p:extLst>
  </p:cSld>
  <p:clrMapOvr>
    <a:masterClrMapping/>
  </p:clrMapOvr>
  <p:transition xmlns:p14="http://schemas.microsoft.com/office/powerpoint/2010/main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7801"/>
            <a:ext cx="2057400" cy="5948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7801"/>
            <a:ext cx="6019800" cy="5948363"/>
          </a:xfrm>
          <a:prstGeom prst="rect">
            <a:avLst/>
          </a:prstGeom>
        </p:spPr>
        <p:txBody>
          <a:bodyPr vert="eaVert" lIns="91402" tIns="45702" rIns="91402" bIns="4570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04598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3296375"/>
      </p:ext>
    </p:extLst>
  </p:cSld>
  <p:clrMapOvr>
    <a:masterClrMapping/>
  </p:clrMapOvr>
  <p:transition xmlns:p14="http://schemas.microsoft.com/office/powerpoint/2010/main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11" indent="0" algn="ctr">
              <a:buNone/>
              <a:defRPr/>
            </a:lvl2pPr>
            <a:lvl3pPr marL="914024" indent="0" algn="ctr">
              <a:buNone/>
              <a:defRPr/>
            </a:lvl3pPr>
            <a:lvl4pPr marL="1371040" indent="0" algn="ctr">
              <a:buNone/>
              <a:defRPr/>
            </a:lvl4pPr>
            <a:lvl5pPr marL="1828052" indent="0" algn="ctr">
              <a:buNone/>
              <a:defRPr/>
            </a:lvl5pPr>
            <a:lvl6pPr marL="2285064" indent="0" algn="ctr">
              <a:buNone/>
              <a:defRPr/>
            </a:lvl6pPr>
            <a:lvl7pPr marL="2742079" indent="0" algn="ctr">
              <a:buNone/>
              <a:defRPr/>
            </a:lvl7pPr>
            <a:lvl8pPr marL="3199088" indent="0" algn="ctr">
              <a:buNone/>
              <a:defRPr/>
            </a:lvl8pPr>
            <a:lvl9pPr marL="36561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93491"/>
      </p:ext>
    </p:extLst>
  </p:cSld>
  <p:clrMapOvr>
    <a:masterClrMapping/>
  </p:clrMapOvr>
  <p:transition xmlns:p14="http://schemas.microsoft.com/office/powerpoint/2010/main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17997"/>
      </p:ext>
    </p:extLst>
  </p:cSld>
  <p:clrMapOvr>
    <a:masterClrMapping/>
  </p:clrMapOvr>
  <p:transition xmlns:p14="http://schemas.microsoft.com/office/powerpoint/2010/main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0612287"/>
      </p:ext>
    </p:extLst>
  </p:cSld>
  <p:clrMapOvr>
    <a:masterClrMapping/>
  </p:clrMapOvr>
  <p:transition xmlns:p14="http://schemas.microsoft.com/office/powerpoint/2010/main"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1" y="3530600"/>
            <a:ext cx="3606800" cy="80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530600"/>
            <a:ext cx="3606800" cy="80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65739"/>
      </p:ext>
    </p:extLst>
  </p:cSld>
  <p:clrMapOvr>
    <a:masterClrMapping/>
  </p:clrMapOvr>
  <p:transition xmlns:p14="http://schemas.microsoft.com/office/powerpoint/2010/main"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63772"/>
      </p:ext>
    </p:extLst>
  </p:cSld>
  <p:clrMapOvr>
    <a:masterClrMapping/>
  </p:clrMapOvr>
  <p:transition xmlns:p14="http://schemas.microsoft.com/office/powerpoint/2010/main"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88717"/>
      </p:ext>
    </p:extLst>
  </p:cSld>
  <p:clrMapOvr>
    <a:masterClrMapping/>
  </p:clrMapOvr>
  <p:transition xmlns:p14="http://schemas.microsoft.com/office/powerpoint/2010/main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405065"/>
      </p:ext>
    </p:extLst>
  </p:cSld>
  <p:clrMapOvr>
    <a:masterClrMapping/>
  </p:clrMapOvr>
  <p:transition xmlns:p14="http://schemas.microsoft.com/office/powerpoint/2010/main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1044758"/>
      </p:ext>
    </p:extLst>
  </p:cSld>
  <p:clrMapOvr>
    <a:masterClrMapping/>
  </p:clrMapOvr>
  <p:transition xmlns:p14="http://schemas.microsoft.com/office/powerpoint/2010/main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2810195"/>
      </p:ext>
    </p:extLst>
  </p:cSld>
  <p:clrMapOvr>
    <a:masterClrMapping/>
  </p:clrMapOvr>
  <p:transition xmlns:p14="http://schemas.microsoft.com/office/powerpoint/2010/main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93455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45081"/>
      </p:ext>
    </p:extLst>
  </p:cSld>
  <p:clrMapOvr>
    <a:masterClrMapping/>
  </p:clrMapOvr>
  <p:transition xmlns:p14="http://schemas.microsoft.com/office/powerpoint/2010/main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155700"/>
            <a:ext cx="1841500" cy="317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155700"/>
            <a:ext cx="5372100" cy="317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39207"/>
      </p:ext>
    </p:extLst>
  </p:cSld>
  <p:clrMapOvr>
    <a:masterClrMapping/>
  </p:clrMapOvr>
  <p:transition xmlns:p14="http://schemas.microsoft.com/office/powerpoint/2010/main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32350"/>
      </p:ext>
    </p:extLst>
  </p:cSld>
  <p:clrMapOvr>
    <a:masterClrMapping/>
  </p:clrMapOvr>
  <p:transition xmlns:p14="http://schemas.microsoft.com/office/powerpoint/2010/main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99793"/>
      </p:ext>
    </p:extLst>
  </p:cSld>
  <p:clrMapOvr>
    <a:masterClrMapping/>
  </p:clrMapOvr>
  <p:transition xmlns:p14="http://schemas.microsoft.com/office/powerpoint/2010/main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4897571"/>
      </p:ext>
    </p:extLst>
  </p:cSld>
  <p:clrMapOvr>
    <a:masterClrMapping/>
  </p:clrMapOvr>
  <p:transition xmlns:p14="http://schemas.microsoft.com/office/powerpoint/2010/main"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484" y="3375422"/>
            <a:ext cx="2009180" cy="3482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2820" y="3375422"/>
            <a:ext cx="2009180" cy="3482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31204"/>
      </p:ext>
    </p:extLst>
  </p:cSld>
  <p:clrMapOvr>
    <a:masterClrMapping/>
  </p:clrMapOvr>
  <p:transition xmlns:p14="http://schemas.microsoft.com/office/powerpoint/2010/main"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73860"/>
      </p:ext>
    </p:extLst>
  </p:cSld>
  <p:clrMapOvr>
    <a:masterClrMapping/>
  </p:clrMapOvr>
  <p:transition xmlns:p14="http://schemas.microsoft.com/office/powerpoint/2010/main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32865"/>
      </p:ext>
    </p:extLst>
  </p:cSld>
  <p:clrMapOvr>
    <a:masterClrMapping/>
  </p:clrMapOvr>
  <p:transition xmlns:p14="http://schemas.microsoft.com/office/powerpoint/2010/main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161260"/>
      </p:ext>
    </p:extLst>
  </p:cSld>
  <p:clrMapOvr>
    <a:masterClrMapping/>
  </p:clrMapOvr>
  <p:transition xmlns:p14="http://schemas.microsoft.com/office/powerpoint/2010/main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6784873"/>
      </p:ext>
    </p:extLst>
  </p:cSld>
  <p:clrMapOvr>
    <a:masterClrMapping/>
  </p:clrMapOvr>
  <p:transition xmlns:p14="http://schemas.microsoft.com/office/powerpoint/2010/main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7169588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01687"/>
      </p:ext>
    </p:extLst>
  </p:cSld>
  <p:clrMapOvr>
    <a:masterClrMapping/>
  </p:clrMapOvr>
  <p:transition xmlns:p14="http://schemas.microsoft.com/office/powerpoint/2010/main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1577"/>
      </p:ext>
    </p:extLst>
  </p:cSld>
  <p:clrMapOvr>
    <a:masterClrMapping/>
  </p:clrMapOvr>
  <p:transition xmlns:p14="http://schemas.microsoft.com/office/powerpoint/2010/main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622" y="0"/>
            <a:ext cx="1031379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6485" y="0"/>
            <a:ext cx="298698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20349"/>
      </p:ext>
    </p:extLst>
  </p:cSld>
  <p:clrMapOvr>
    <a:masterClrMapping/>
  </p:clrMapOvr>
  <p:transition xmlns:p14="http://schemas.microsoft.com/office/powerpoint/2010/main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A45F-67A0-0748-97E6-348045376E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11FC-942E-E94D-A066-5BF47151563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5646937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A45F-67A0-0748-97E6-348045376E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11FC-942E-E94D-A066-5BF47151563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3597852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A45F-67A0-0748-97E6-348045376E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11FC-942E-E94D-A066-5BF47151563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7519927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A45F-67A0-0748-97E6-348045376E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11FC-942E-E94D-A066-5BF47151563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13760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A45F-67A0-0748-97E6-348045376E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11FC-942E-E94D-A066-5BF47151563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4805932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A45F-67A0-0748-97E6-348045376E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11FC-942E-E94D-A066-5BF47151563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0835836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A45F-67A0-0748-97E6-348045376E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11FC-942E-E94D-A066-5BF47151563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7729807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A45F-67A0-0748-97E6-348045376E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11FC-942E-E94D-A066-5BF47151563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62296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 vert="horz" lIns="91402" tIns="45702" rIns="91402" bIns="4570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02" tIns="45702" rIns="91402" bIns="45702"/>
          <a:lstStyle>
            <a:lvl1pPr marL="0" indent="0" algn="ctr">
              <a:buNone/>
              <a:defRPr/>
            </a:lvl1pPr>
            <a:lvl2pPr marL="457011" indent="0" algn="ctr">
              <a:buNone/>
              <a:defRPr/>
            </a:lvl2pPr>
            <a:lvl3pPr marL="914024" indent="0" algn="ctr">
              <a:buNone/>
              <a:defRPr/>
            </a:lvl3pPr>
            <a:lvl4pPr marL="1371040" indent="0" algn="ctr">
              <a:buNone/>
              <a:defRPr/>
            </a:lvl4pPr>
            <a:lvl5pPr marL="1828052" indent="0" algn="ctr">
              <a:buNone/>
              <a:defRPr/>
            </a:lvl5pPr>
            <a:lvl6pPr marL="2285064" indent="0" algn="ctr">
              <a:buNone/>
              <a:defRPr/>
            </a:lvl6pPr>
            <a:lvl7pPr marL="2742079" indent="0" algn="ctr">
              <a:buNone/>
              <a:defRPr/>
            </a:lvl7pPr>
            <a:lvl8pPr marL="3199088" indent="0" algn="ctr">
              <a:buNone/>
              <a:defRPr/>
            </a:lvl8pPr>
            <a:lvl9pPr marL="36561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72419"/>
      </p:ext>
    </p:extLst>
  </p:cSld>
  <p:clrMapOvr>
    <a:masterClrMapping/>
  </p:clrMapOvr>
  <p:transition xmlns:p14="http://schemas.microsoft.com/office/powerpoint/2010/main"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A45F-67A0-0748-97E6-348045376E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11FC-942E-E94D-A066-5BF47151563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2490177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A45F-67A0-0748-97E6-348045376E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11FC-942E-E94D-A066-5BF47151563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7183465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A45F-67A0-0748-97E6-348045376E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11FC-942E-E94D-A066-5BF47151563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0111786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9945BF-FBA2-854F-AA94-6035113FD6E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44900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2" tIns="45702" rIns="91402" bIns="4570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8"/>
            <a:ext cx="8229600" cy="4525963"/>
          </a:xfrm>
          <a:prstGeom prst="rect">
            <a:avLst/>
          </a:prstGeom>
        </p:spPr>
        <p:txBody>
          <a:bodyPr vert="horz" lIns="91402" tIns="45702" rIns="91402" bIns="4570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73369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vert="horz" lIns="91402" tIns="45702" rIns="91402" bIns="45702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  <a:prstGeom prst="rect">
            <a:avLst/>
          </a:prstGeom>
        </p:spPr>
        <p:txBody>
          <a:bodyPr vert="horz" lIns="91402" tIns="45702" rIns="91402" bIns="45702"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3100914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2" tIns="45702" rIns="91402" bIns="4570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3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24830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lIns="91402" tIns="45702" rIns="91402" bIns="45702"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vert="horz" lIns="91402" tIns="45702" rIns="91402" bIns="45702"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40957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2" tIns="45702" rIns="91402" bIns="4570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27262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1" y="2070100"/>
            <a:ext cx="3606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70100"/>
            <a:ext cx="3606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50028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926604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vert="horz" lIns="91402" tIns="45702" rIns="91402" bIns="45702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vert="horz" lIns="91402" tIns="45702" rIns="91402" bIns="45702"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3187324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lIns="91402" tIns="45702" rIns="91402" bIns="45702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 lIns="91402" tIns="45702" rIns="91402" bIns="45702"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 lIns="91402" tIns="45702" rIns="91402" bIns="45702"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596585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2" tIns="45702" rIns="91402" bIns="4570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8"/>
            <a:ext cx="8229600" cy="4525963"/>
          </a:xfrm>
          <a:prstGeom prst="rect">
            <a:avLst/>
          </a:prstGeom>
        </p:spPr>
        <p:txBody>
          <a:bodyPr vert="eaVert" lIns="91402" tIns="45702" rIns="91402" bIns="4570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68900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  <a:prstGeom prst="rect">
            <a:avLst/>
          </a:prstGeom>
        </p:spPr>
        <p:txBody>
          <a:bodyPr vert="eaVert" lIns="91402" tIns="45702" rIns="91402" bIns="4570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  <a:prstGeom prst="rect">
            <a:avLst/>
          </a:prstGeom>
        </p:spPr>
        <p:txBody>
          <a:bodyPr vert="eaVert" lIns="91402" tIns="45702" rIns="91402" bIns="4570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81152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  <a:prstGeom prst="rect">
            <a:avLst/>
          </a:prstGeom>
        </p:spPr>
        <p:txBody>
          <a:bodyPr lIns="91402" tIns="45702" rIns="91402" bIns="4570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91402" tIns="45702" rIns="91402" bIns="4570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91402" tIns="45702" rIns="91402" bIns="4570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91402" tIns="45702" rIns="91402" bIns="45702"/>
          <a:lstStyle>
            <a:lvl1pPr>
              <a:defRPr/>
            </a:lvl1pPr>
          </a:lstStyle>
          <a:p>
            <a:pPr>
              <a:defRPr/>
            </a:pPr>
            <a:fld id="{86F8FFAD-17C8-E343-893D-DF017E277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432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 vert="horz" lIns="91402" tIns="45702" rIns="91402" bIns="4570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11" indent="0" algn="ctr">
              <a:buNone/>
              <a:defRPr/>
            </a:lvl2pPr>
            <a:lvl3pPr marL="914024" indent="0" algn="ctr">
              <a:buNone/>
              <a:defRPr/>
            </a:lvl3pPr>
            <a:lvl4pPr marL="1371040" indent="0" algn="ctr">
              <a:buNone/>
              <a:defRPr/>
            </a:lvl4pPr>
            <a:lvl5pPr marL="1828052" indent="0" algn="ctr">
              <a:buNone/>
              <a:defRPr/>
            </a:lvl5pPr>
            <a:lvl6pPr marL="2285064" indent="0" algn="ctr">
              <a:buNone/>
              <a:defRPr/>
            </a:lvl6pPr>
            <a:lvl7pPr marL="2742079" indent="0" algn="ctr">
              <a:buNone/>
              <a:defRPr/>
            </a:lvl7pPr>
            <a:lvl8pPr marL="3199088" indent="0" algn="ctr">
              <a:buNone/>
              <a:defRPr/>
            </a:lvl8pPr>
            <a:lvl9pPr marL="36561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93507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2" tIns="45702" rIns="91402" bIns="4570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78316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vert="horz" lIns="91402" tIns="45702" rIns="91402" bIns="45702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7829987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2" tIns="45702" rIns="91402" bIns="4570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609601"/>
            <a:ext cx="409575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609601"/>
            <a:ext cx="409575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5904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42725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5939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2" tIns="45702" rIns="91402" bIns="4570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19698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363901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vert="horz" lIns="91402" tIns="45702" rIns="91402" bIns="45702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5891303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lIns="91402" tIns="45702" rIns="91402" bIns="45702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934291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2" tIns="45702" rIns="91402" bIns="4570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18746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6" y="274638"/>
            <a:ext cx="2085975" cy="5973762"/>
          </a:xfrm>
          <a:prstGeom prst="rect">
            <a:avLst/>
          </a:prstGeom>
        </p:spPr>
        <p:txBody>
          <a:bodyPr vert="eaVert" lIns="91402" tIns="45702" rIns="91402" bIns="4570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8" y="274638"/>
            <a:ext cx="6105525" cy="5973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53084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11" indent="0" algn="ctr">
              <a:buNone/>
              <a:defRPr/>
            </a:lvl2pPr>
            <a:lvl3pPr marL="914024" indent="0" algn="ctr">
              <a:buNone/>
              <a:defRPr/>
            </a:lvl3pPr>
            <a:lvl4pPr marL="1371040" indent="0" algn="ctr">
              <a:buNone/>
              <a:defRPr/>
            </a:lvl4pPr>
            <a:lvl5pPr marL="1828052" indent="0" algn="ctr">
              <a:buNone/>
              <a:defRPr/>
            </a:lvl5pPr>
            <a:lvl6pPr marL="2285064" indent="0" algn="ctr">
              <a:buNone/>
              <a:defRPr/>
            </a:lvl6pPr>
            <a:lvl7pPr marL="2742079" indent="0" algn="ctr">
              <a:buNone/>
              <a:defRPr/>
            </a:lvl7pPr>
            <a:lvl8pPr marL="3199088" indent="0" algn="ctr">
              <a:buNone/>
              <a:defRPr/>
            </a:lvl8pPr>
            <a:lvl9pPr marL="36561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42585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12591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858102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25704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33782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4450" y="33782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70635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17827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62303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502957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5391804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7204064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91505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126" y="990600"/>
            <a:ext cx="1031875" cy="4711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990600"/>
            <a:ext cx="2943225" cy="4711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54305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11" indent="0" algn="ctr">
              <a:buNone/>
              <a:defRPr/>
            </a:lvl2pPr>
            <a:lvl3pPr marL="914024" indent="0" algn="ctr">
              <a:buNone/>
              <a:defRPr/>
            </a:lvl3pPr>
            <a:lvl4pPr marL="1371040" indent="0" algn="ctr">
              <a:buNone/>
              <a:defRPr/>
            </a:lvl4pPr>
            <a:lvl5pPr marL="1828052" indent="0" algn="ctr">
              <a:buNone/>
              <a:defRPr/>
            </a:lvl5pPr>
            <a:lvl6pPr marL="2285064" indent="0" algn="ctr">
              <a:buNone/>
              <a:defRPr/>
            </a:lvl6pPr>
            <a:lvl7pPr marL="2742079" indent="0" algn="ctr">
              <a:buNone/>
              <a:defRPr/>
            </a:lvl7pPr>
            <a:lvl8pPr marL="3199088" indent="0" algn="ctr">
              <a:buNone/>
              <a:defRPr/>
            </a:lvl8pPr>
            <a:lvl9pPr marL="36561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04442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0892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773544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9989858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6851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47529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93362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78765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947177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9254535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2453804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21795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44482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02" tIns="45702" rIns="91402" bIns="45702"/>
          <a:lstStyle>
            <a:lvl1pPr marL="0" indent="0" algn="ctr">
              <a:buNone/>
              <a:defRPr/>
            </a:lvl1pPr>
            <a:lvl2pPr marL="457011" indent="0" algn="ctr">
              <a:buNone/>
              <a:defRPr/>
            </a:lvl2pPr>
            <a:lvl3pPr marL="914024" indent="0" algn="ctr">
              <a:buNone/>
              <a:defRPr/>
            </a:lvl3pPr>
            <a:lvl4pPr marL="1371040" indent="0" algn="ctr">
              <a:buNone/>
              <a:defRPr/>
            </a:lvl4pPr>
            <a:lvl5pPr marL="1828052" indent="0" algn="ctr">
              <a:buNone/>
              <a:defRPr/>
            </a:lvl5pPr>
            <a:lvl6pPr marL="2285064" indent="0" algn="ctr">
              <a:buNone/>
              <a:defRPr/>
            </a:lvl6pPr>
            <a:lvl7pPr marL="2742079" indent="0" algn="ctr">
              <a:buNone/>
              <a:defRPr/>
            </a:lvl7pPr>
            <a:lvl8pPr marL="3199088" indent="0" algn="ctr">
              <a:buNone/>
              <a:defRPr/>
            </a:lvl8pPr>
            <a:lvl9pPr marL="36561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06203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2951160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8"/>
            <a:ext cx="8229600" cy="4525963"/>
          </a:xfrm>
          <a:prstGeom prst="rect">
            <a:avLst/>
          </a:prstGeom>
        </p:spPr>
        <p:txBody>
          <a:bodyPr vert="horz" lIns="91402" tIns="45702" rIns="91402" bIns="4570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16824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  <a:prstGeom prst="rect">
            <a:avLst/>
          </a:prstGeom>
        </p:spPr>
        <p:txBody>
          <a:bodyPr vert="horz" lIns="91402" tIns="45702" rIns="91402" bIns="45702"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1839229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3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93492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lIns="91402" tIns="45702" rIns="91402" bIns="45702"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vert="horz" lIns="91402" tIns="45702" rIns="91402" bIns="45702"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57258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0047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173560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  <a:prstGeom prst="rect">
            <a:avLst/>
          </a:prstGeom>
        </p:spPr>
        <p:txBody>
          <a:bodyPr vert="horz" lIns="91402" tIns="45702" rIns="91402" bIns="4570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vert="horz" lIns="91402" tIns="45702" rIns="91402" bIns="45702"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8897251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 lIns="91402" tIns="45702" rIns="91402" bIns="45702"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 lIns="91402" tIns="45702" rIns="91402" bIns="45702"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5757156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8"/>
            <a:ext cx="8229600" cy="4525963"/>
          </a:xfrm>
          <a:prstGeom prst="rect">
            <a:avLst/>
          </a:prstGeom>
        </p:spPr>
        <p:txBody>
          <a:bodyPr vert="eaVert" lIns="91402" tIns="45702" rIns="91402" bIns="4570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42848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787900"/>
          </a:xfrm>
          <a:prstGeom prst="rect">
            <a:avLst/>
          </a:prstGeom>
        </p:spPr>
        <p:txBody>
          <a:bodyPr vert="eaVert" lIns="91402" tIns="45702" rIns="91402" bIns="4570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18921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 smtClean="0">
              <a:sym typeface="Chalkboar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2423862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11" indent="0" algn="ctr">
              <a:buNone/>
              <a:defRPr/>
            </a:lvl2pPr>
            <a:lvl3pPr marL="914024" indent="0" algn="ctr">
              <a:buNone/>
              <a:defRPr/>
            </a:lvl3pPr>
            <a:lvl4pPr marL="1371040" indent="0" algn="ctr">
              <a:buNone/>
              <a:defRPr/>
            </a:lvl4pPr>
            <a:lvl5pPr marL="1828052" indent="0" algn="ctr">
              <a:buNone/>
              <a:defRPr/>
            </a:lvl5pPr>
            <a:lvl6pPr marL="2285064" indent="0" algn="ctr">
              <a:buNone/>
              <a:defRPr/>
            </a:lvl6pPr>
            <a:lvl7pPr marL="2742079" indent="0" algn="ctr">
              <a:buNone/>
              <a:defRPr/>
            </a:lvl7pPr>
            <a:lvl8pPr marL="3199088" indent="0" algn="ctr">
              <a:buNone/>
              <a:defRPr/>
            </a:lvl8pPr>
            <a:lvl9pPr marL="36561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12301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54438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2554488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33782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4450" y="33782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61102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8803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69979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477579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2681517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7406911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58232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7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8.xml"/><Relationship Id="rId12" Type="http://schemas.openxmlformats.org/officeDocument/2006/relationships/theme" Target="../theme/theme1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4.xml"/><Relationship Id="rId8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9.xml"/><Relationship Id="rId12" Type="http://schemas.openxmlformats.org/officeDocument/2006/relationships/theme" Target="../theme/theme1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5.xml"/><Relationship Id="rId8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0.xml"/><Relationship Id="rId12" Type="http://schemas.openxmlformats.org/officeDocument/2006/relationships/theme" Target="../theme/theme1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6.xml"/><Relationship Id="rId8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1.xml"/><Relationship Id="rId12" Type="http://schemas.openxmlformats.org/officeDocument/2006/relationships/theme" Target="../theme/theme2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17.xml"/><Relationship Id="rId8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2.xml"/><Relationship Id="rId12" Type="http://schemas.openxmlformats.org/officeDocument/2006/relationships/theme" Target="../theme/theme2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1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3.xml"/><Relationship Id="rId12" Type="http://schemas.openxmlformats.org/officeDocument/2006/relationships/theme" Target="../theme/theme2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2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4.xml"/><Relationship Id="rId12" Type="http://schemas.openxmlformats.org/officeDocument/2006/relationships/theme" Target="../theme/theme2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0.xml"/><Relationship Id="rId8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3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5.xml"/><Relationship Id="rId12" Type="http://schemas.openxmlformats.org/officeDocument/2006/relationships/theme" Target="../theme/theme2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1.xml"/><Relationship Id="rId8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4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6.xml"/><Relationship Id="rId12" Type="http://schemas.openxmlformats.org/officeDocument/2006/relationships/theme" Target="../theme/theme2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2.xml"/><Relationship Id="rId8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5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7.xml"/><Relationship Id="rId12" Type="http://schemas.openxmlformats.org/officeDocument/2006/relationships/theme" Target="../theme/theme2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3.xml"/><Relationship Id="rId8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86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8.xml"/><Relationship Id="rId12" Type="http://schemas.openxmlformats.org/officeDocument/2006/relationships/theme" Target="../theme/theme2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4.xml"/><Relationship Id="rId8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297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9.xml"/><Relationship Id="rId12" Type="http://schemas.openxmlformats.org/officeDocument/2006/relationships/theme" Target="../theme/theme28.xml"/><Relationship Id="rId1" Type="http://schemas.openxmlformats.org/officeDocument/2006/relationships/slideLayout" Target="../slideLayouts/slideLayout299.xml"/><Relationship Id="rId2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5.xml"/><Relationship Id="rId8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07.xml"/><Relationship Id="rId10" Type="http://schemas.openxmlformats.org/officeDocument/2006/relationships/slideLayout" Target="../slideLayouts/slideLayout308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0.xml"/><Relationship Id="rId12" Type="http://schemas.openxmlformats.org/officeDocument/2006/relationships/theme" Target="../theme/theme29.xml"/><Relationship Id="rId1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311.xml"/><Relationship Id="rId3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6.xml"/><Relationship Id="rId8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18.xml"/><Relationship Id="rId10" Type="http://schemas.openxmlformats.org/officeDocument/2006/relationships/slideLayout" Target="../slideLayouts/slideLayout3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1.xml"/><Relationship Id="rId12" Type="http://schemas.openxmlformats.org/officeDocument/2006/relationships/theme" Target="../theme/theme30.xml"/><Relationship Id="rId1" Type="http://schemas.openxmlformats.org/officeDocument/2006/relationships/slideLayout" Target="../slideLayouts/slideLayout321.xml"/><Relationship Id="rId2" Type="http://schemas.openxmlformats.org/officeDocument/2006/relationships/slideLayout" Target="../slideLayouts/slideLayout322.xml"/><Relationship Id="rId3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27.xml"/><Relationship Id="rId8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29.xml"/><Relationship Id="rId10" Type="http://schemas.openxmlformats.org/officeDocument/2006/relationships/slideLayout" Target="../slideLayouts/slideLayout330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2.xml"/><Relationship Id="rId12" Type="http://schemas.openxmlformats.org/officeDocument/2006/relationships/slideLayout" Target="../slideLayouts/slideLayout343.xml"/><Relationship Id="rId13" Type="http://schemas.openxmlformats.org/officeDocument/2006/relationships/theme" Target="../theme/theme31.xml"/><Relationship Id="rId1" Type="http://schemas.openxmlformats.org/officeDocument/2006/relationships/slideLayout" Target="../slideLayouts/slideLayout332.xml"/><Relationship Id="rId2" Type="http://schemas.openxmlformats.org/officeDocument/2006/relationships/slideLayout" Target="../slideLayouts/slideLayout333.xml"/><Relationship Id="rId3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36.xml"/><Relationship Id="rId6" Type="http://schemas.openxmlformats.org/officeDocument/2006/relationships/slideLayout" Target="../slideLayouts/slideLayout337.xml"/><Relationship Id="rId7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339.xml"/><Relationship Id="rId9" Type="http://schemas.openxmlformats.org/officeDocument/2006/relationships/slideLayout" Target="../slideLayouts/slideLayout340.xml"/><Relationship Id="rId10" Type="http://schemas.openxmlformats.org/officeDocument/2006/relationships/slideLayout" Target="../slideLayouts/slideLayout34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7.xml"/><Relationship Id="rId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52400"/>
            <a:ext cx="736600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084" tIns="38084" rIns="38084" bIns="380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2070100"/>
            <a:ext cx="7366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084" tIns="38084" rIns="38084" bIns="380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>
                <a:sym typeface="Chalkboard" charset="0"/>
              </a:rPr>
              <a:t>Second level</a:t>
            </a:r>
          </a:p>
          <a:p>
            <a:pPr lvl="2"/>
            <a:r>
              <a:rPr lang="en-US">
                <a:sym typeface="Chalkboard" charset="0"/>
              </a:rPr>
              <a:t>Third level</a:t>
            </a:r>
          </a:p>
          <a:p>
            <a:pPr lvl="3"/>
            <a:r>
              <a:rPr lang="en-US">
                <a:sym typeface="Chalkboard" charset="0"/>
              </a:rPr>
              <a:t>Fourth level</a:t>
            </a:r>
          </a:p>
          <a:p>
            <a:pPr lvl="4"/>
            <a:r>
              <a:rPr lang="en-US">
                <a:sym typeface="Chalkboard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64" r:id="rId1"/>
    <p:sldLayoutId id="2147484665" r:id="rId2"/>
    <p:sldLayoutId id="2147484666" r:id="rId3"/>
    <p:sldLayoutId id="2147484667" r:id="rId4"/>
    <p:sldLayoutId id="2147484668" r:id="rId5"/>
    <p:sldLayoutId id="2147484669" r:id="rId6"/>
    <p:sldLayoutId id="2147484670" r:id="rId7"/>
    <p:sldLayoutId id="2147484671" r:id="rId8"/>
    <p:sldLayoutId id="2147484672" r:id="rId9"/>
    <p:sldLayoutId id="2147484673" r:id="rId10"/>
    <p:sldLayoutId id="214748467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024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04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052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655638" indent="-338138" algn="l" rtl="0" eaLnBrk="0" fontAlgn="base" hangingPunct="0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087438" indent="-338138" algn="l" rtl="0" eaLnBrk="0" fontAlgn="base" hangingPunct="0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506538" indent="-338138" algn="l" rtl="0" eaLnBrk="0" fontAlgn="base" hangingPunct="0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1951038" indent="-338138" algn="l" rtl="0" eaLnBrk="0" fontAlgn="base" hangingPunct="0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2408238" indent="-338138" algn="l" rtl="0" eaLnBrk="0" fontAlgn="base" hangingPunct="0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2865850" indent="-339587" algn="l" rtl="0" fontAlgn="base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3322865" indent="-339587" algn="l" rtl="0" fontAlgn="base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3779875" indent="-339587" algn="l" rtl="0" fontAlgn="base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4236889" indent="-339587" algn="l" rtl="0" fontAlgn="base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en-US"/>
      </a:defPPr>
      <a:lvl1pPr marL="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3378200"/>
            <a:ext cx="4127500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084" tIns="38084" rIns="38084" bIns="380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0"/>
            <a:ext cx="41275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084" tIns="38084" rIns="38084" bIns="3808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3" r:id="rId1"/>
    <p:sldLayoutId id="2147484764" r:id="rId2"/>
    <p:sldLayoutId id="2147484765" r:id="rId3"/>
    <p:sldLayoutId id="2147484766" r:id="rId4"/>
    <p:sldLayoutId id="2147484767" r:id="rId5"/>
    <p:sldLayoutId id="2147484768" r:id="rId6"/>
    <p:sldLayoutId id="2147484769" r:id="rId7"/>
    <p:sldLayoutId id="2147484770" r:id="rId8"/>
    <p:sldLayoutId id="2147484771" r:id="rId9"/>
    <p:sldLayoutId id="2147484772" r:id="rId10"/>
    <p:sldLayoutId id="214748477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024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04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052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1313" indent="-341313"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1363" indent="-284163"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1413" indent="-227013"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98613" indent="-227013"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5813" indent="-227013"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024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04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052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2095500"/>
            <a:ext cx="7366000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084" tIns="38084" rIns="38084" bIns="380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4" r:id="rId1"/>
    <p:sldLayoutId id="2147484775" r:id="rId2"/>
    <p:sldLayoutId id="2147484776" r:id="rId3"/>
    <p:sldLayoutId id="2147484777" r:id="rId4"/>
    <p:sldLayoutId id="2147484778" r:id="rId5"/>
    <p:sldLayoutId id="2147484779" r:id="rId6"/>
    <p:sldLayoutId id="2147484780" r:id="rId7"/>
    <p:sldLayoutId id="2147484781" r:id="rId8"/>
    <p:sldLayoutId id="2147484782" r:id="rId9"/>
    <p:sldLayoutId id="2147484783" r:id="rId10"/>
    <p:sldLayoutId id="214748478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024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04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05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1313" indent="-341313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1363" indent="-284163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1413" indent="-227013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98613" indent="-227013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5813" indent="-227013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024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04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052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084" tIns="38084" rIns="38084" bIns="380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1943100"/>
            <a:ext cx="3543300" cy="40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084" tIns="38084" rIns="38084" bIns="380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5" r:id="rId1"/>
    <p:sldLayoutId id="2147484786" r:id="rId2"/>
    <p:sldLayoutId id="2147484787" r:id="rId3"/>
    <p:sldLayoutId id="2147484788" r:id="rId4"/>
    <p:sldLayoutId id="2147484789" r:id="rId5"/>
    <p:sldLayoutId id="2147484790" r:id="rId6"/>
    <p:sldLayoutId id="2147484791" r:id="rId7"/>
    <p:sldLayoutId id="2147484792" r:id="rId8"/>
    <p:sldLayoutId id="2147484793" r:id="rId9"/>
    <p:sldLayoutId id="2147484794" r:id="rId10"/>
    <p:sldLayoutId id="214748479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024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04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05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0075" indent="-384175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42975" indent="-384175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85875" indent="-384175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41475" indent="-384175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84375" indent="-384175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42163" indent="-38560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99176" indent="-38560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6187" indent="-38560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3203" indent="-38560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084" tIns="38084" rIns="38084" bIns="380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1943100"/>
            <a:ext cx="7366000" cy="40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084" tIns="38084" rIns="38084" bIns="380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6" r:id="rId1"/>
    <p:sldLayoutId id="2147484797" r:id="rId2"/>
    <p:sldLayoutId id="2147484798" r:id="rId3"/>
    <p:sldLayoutId id="2147484799" r:id="rId4"/>
    <p:sldLayoutId id="2147484800" r:id="rId5"/>
    <p:sldLayoutId id="2147484801" r:id="rId6"/>
    <p:sldLayoutId id="2147484802" r:id="rId7"/>
    <p:sldLayoutId id="2147484803" r:id="rId8"/>
    <p:sldLayoutId id="2147484804" r:id="rId9"/>
    <p:sldLayoutId id="2147484805" r:id="rId10"/>
    <p:sldLayoutId id="214748480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024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04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05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0075" indent="-384175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42975" indent="-384175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85875" indent="-384175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41475" indent="-384175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84375" indent="-384175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42163" indent="-38560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99176" indent="-38560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6187" indent="-38560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3203" indent="-38560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084" tIns="38084" rIns="38084" bIns="380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0" y="1943100"/>
            <a:ext cx="2794000" cy="40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084" tIns="38084" rIns="38084" bIns="380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7" r:id="rId1"/>
    <p:sldLayoutId id="2147484808" r:id="rId2"/>
    <p:sldLayoutId id="2147484809" r:id="rId3"/>
    <p:sldLayoutId id="2147484810" r:id="rId4"/>
    <p:sldLayoutId id="2147484811" r:id="rId5"/>
    <p:sldLayoutId id="2147484812" r:id="rId6"/>
    <p:sldLayoutId id="2147484813" r:id="rId7"/>
    <p:sldLayoutId id="2147484814" r:id="rId8"/>
    <p:sldLayoutId id="2147484815" r:id="rId9"/>
    <p:sldLayoutId id="2147484816" r:id="rId10"/>
    <p:sldLayoutId id="2147484817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024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04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05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0075" indent="-384175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42975" indent="-384175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85875" indent="-384175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41475" indent="-384175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84375" indent="-384175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42163" indent="-38560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99176" indent="-38560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6187" indent="-38560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3203" indent="-38560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5181600"/>
            <a:ext cx="73660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084" tIns="38084" rIns="38084" bIns="380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8" r:id="rId1"/>
    <p:sldLayoutId id="2147484819" r:id="rId2"/>
    <p:sldLayoutId id="2147484820" r:id="rId3"/>
    <p:sldLayoutId id="2147484821" r:id="rId4"/>
    <p:sldLayoutId id="2147484822" r:id="rId5"/>
    <p:sldLayoutId id="2147484823" r:id="rId6"/>
    <p:sldLayoutId id="2147484824" r:id="rId7"/>
    <p:sldLayoutId id="2147484825" r:id="rId8"/>
    <p:sldLayoutId id="2147484826" r:id="rId9"/>
    <p:sldLayoutId id="2147484827" r:id="rId10"/>
    <p:sldLayoutId id="2147484828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024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04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05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1313" indent="-341313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1363" indent="-284163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1413" indent="-227013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98613" indent="-227013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5813" indent="-227013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024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04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052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889000"/>
            <a:ext cx="7366000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084" tIns="38084" rIns="38084" bIns="380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9" r:id="rId1"/>
    <p:sldLayoutId id="2147484830" r:id="rId2"/>
    <p:sldLayoutId id="2147484831" r:id="rId3"/>
    <p:sldLayoutId id="2147484832" r:id="rId4"/>
    <p:sldLayoutId id="2147484833" r:id="rId5"/>
    <p:sldLayoutId id="2147484834" r:id="rId6"/>
    <p:sldLayoutId id="2147484835" r:id="rId7"/>
    <p:sldLayoutId id="2147484836" r:id="rId8"/>
    <p:sldLayoutId id="2147484837" r:id="rId9"/>
    <p:sldLayoutId id="2147484838" r:id="rId10"/>
    <p:sldLayoutId id="2147484839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024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04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05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58813" indent="-442913" algn="l" rtl="0" eaLnBrk="0" fontAlgn="base" hangingPunct="0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1713" indent="-442913" algn="l" rtl="0" eaLnBrk="0" fontAlgn="base" hangingPunct="0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44613" indent="-442913" algn="l" rtl="0" eaLnBrk="0" fontAlgn="base" hangingPunct="0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00213" indent="-442913" algn="l" rtl="0" eaLnBrk="0" fontAlgn="base" hangingPunct="0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43113" indent="-442913" algn="l" rtl="0" eaLnBrk="0" fontAlgn="base" hangingPunct="0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00876" indent="-444317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7888" indent="-444317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14901" indent="-444317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71916" indent="-444317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2540000"/>
            <a:ext cx="736600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084" tIns="38084" rIns="38084" bIns="380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40" r:id="rId1"/>
    <p:sldLayoutId id="2147484841" r:id="rId2"/>
    <p:sldLayoutId id="2147484842" r:id="rId3"/>
    <p:sldLayoutId id="2147484843" r:id="rId4"/>
    <p:sldLayoutId id="2147484844" r:id="rId5"/>
    <p:sldLayoutId id="2147484845" r:id="rId6"/>
    <p:sldLayoutId id="2147484846" r:id="rId7"/>
    <p:sldLayoutId id="2147484847" r:id="rId8"/>
    <p:sldLayoutId id="2147484848" r:id="rId9"/>
    <p:sldLayoutId id="2147484849" r:id="rId10"/>
    <p:sldLayoutId id="2147484850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024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04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052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341313" indent="-341313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741363" indent="-284163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141413" indent="-227013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1598613" indent="-227013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2055813" indent="-227013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914024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137104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1828052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en-US"/>
      </a:defPPr>
      <a:lvl1pPr marL="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5181600"/>
            <a:ext cx="7366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084" tIns="38084" rIns="38084" bIns="380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51" r:id="rId1"/>
    <p:sldLayoutId id="2147484852" r:id="rId2"/>
    <p:sldLayoutId id="2147484853" r:id="rId3"/>
    <p:sldLayoutId id="2147484854" r:id="rId4"/>
    <p:sldLayoutId id="2147484855" r:id="rId5"/>
    <p:sldLayoutId id="2147484856" r:id="rId6"/>
    <p:sldLayoutId id="2147484857" r:id="rId7"/>
    <p:sldLayoutId id="2147484858" r:id="rId8"/>
    <p:sldLayoutId id="2147484859" r:id="rId9"/>
    <p:sldLayoutId id="2147484860" r:id="rId10"/>
    <p:sldLayoutId id="214748486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024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04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052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341313" indent="-341313"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741363" indent="-284163"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141413" indent="-227013"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1598613" indent="-227013"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2055813" indent="-227013"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914024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137104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1828052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en-US"/>
      </a:defPPr>
      <a:lvl1pPr marL="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3657600"/>
            <a:ext cx="73660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084" tIns="38084" rIns="38084" bIns="380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>
                <a:sym typeface="Chalkboard" charset="0"/>
              </a:rPr>
              <a:t>Second level</a:t>
            </a:r>
          </a:p>
          <a:p>
            <a:pPr lvl="2"/>
            <a:r>
              <a:rPr lang="en-US">
                <a:sym typeface="Chalkboard" charset="0"/>
              </a:rPr>
              <a:t>Third level</a:t>
            </a:r>
          </a:p>
          <a:p>
            <a:pPr lvl="3"/>
            <a:r>
              <a:rPr lang="en-US">
                <a:sym typeface="Chalkboard" charset="0"/>
              </a:rPr>
              <a:t>Fourth level</a:t>
            </a:r>
          </a:p>
          <a:p>
            <a:pPr lvl="4"/>
            <a:r>
              <a:rPr lang="en-US">
                <a:sym typeface="Chalkboard" charset="0"/>
              </a:rPr>
              <a:t>Fifth level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803400"/>
            <a:ext cx="736600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084" tIns="38084" rIns="38084" bIns="3808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62" r:id="rId1"/>
    <p:sldLayoutId id="2147484863" r:id="rId2"/>
    <p:sldLayoutId id="2147484864" r:id="rId3"/>
    <p:sldLayoutId id="2147484865" r:id="rId4"/>
    <p:sldLayoutId id="2147484866" r:id="rId5"/>
    <p:sldLayoutId id="2147484867" r:id="rId6"/>
    <p:sldLayoutId id="2147484868" r:id="rId7"/>
    <p:sldLayoutId id="2147484869" r:id="rId8"/>
    <p:sldLayoutId id="2147484870" r:id="rId9"/>
    <p:sldLayoutId id="2147484871" r:id="rId10"/>
    <p:sldLayoutId id="2147484872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024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04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052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341313" indent="-341313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741363" indent="-284163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141413" indent="-227013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1598613" indent="-227013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2055813" indent="-227013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914024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137104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1828052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en-US"/>
      </a:defPPr>
      <a:lvl1pPr marL="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81" tIns="50781" rIns="91402" bIns="5078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81" tIns="50781" rIns="91402" bIns="50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02" tIns="45702" rIns="91402" bIns="4570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9F9BE9E3-FFC4-3A44-86A3-CC2E48CB3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5" r:id="rId1"/>
    <p:sldLayoutId id="2147484676" r:id="rId2"/>
    <p:sldLayoutId id="2147484677" r:id="rId3"/>
    <p:sldLayoutId id="2147484678" r:id="rId4"/>
    <p:sldLayoutId id="2147484679" r:id="rId5"/>
    <p:sldLayoutId id="2147484680" r:id="rId6"/>
    <p:sldLayoutId id="2147484681" r:id="rId7"/>
    <p:sldLayoutId id="2147484682" r:id="rId8"/>
    <p:sldLayoutId id="2147484683" r:id="rId9"/>
    <p:sldLayoutId id="2147484684" r:id="rId10"/>
    <p:sldLayoutId id="2147484685" r:id="rId11"/>
  </p:sldLayoutIdLst>
  <p:transition xmlns:p14="http://schemas.microsoft.com/office/powerpoint/2010/main"/>
  <p:hf hdr="0" ftr="0" dt="0"/>
  <p:txStyles>
    <p:titleStyle>
      <a:lvl1pPr marL="38100" indent="-381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8100" indent="-381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8100" indent="-381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8100" indent="-381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8100" indent="-381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68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369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071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772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1000" indent="-341313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0250" indent="-284163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0300" indent="-227013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7500" indent="-227013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4700" indent="-227013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2464" indent="-228505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59474" indent="-228505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6488" indent="-228505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3501" indent="-228505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3479800"/>
            <a:ext cx="42418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084" tIns="38084" rIns="38084" bIns="380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>
                <a:sym typeface="Chalkboard" charset="0"/>
              </a:rPr>
              <a:t>Second level</a:t>
            </a:r>
          </a:p>
          <a:p>
            <a:pPr lvl="2"/>
            <a:r>
              <a:rPr lang="en-US">
                <a:sym typeface="Chalkboard" charset="0"/>
              </a:rPr>
              <a:t>Third level</a:t>
            </a:r>
          </a:p>
          <a:p>
            <a:pPr lvl="3"/>
            <a:r>
              <a:rPr lang="en-US">
                <a:sym typeface="Chalkboard" charset="0"/>
              </a:rPr>
              <a:t>Fourth level</a:t>
            </a:r>
          </a:p>
          <a:p>
            <a:pPr lvl="4"/>
            <a:r>
              <a:rPr lang="en-US">
                <a:sym typeface="Chalkboard" charset="0"/>
              </a:rPr>
              <a:t>Fifth level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1257300"/>
            <a:ext cx="42418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084" tIns="38084" rIns="38084" bIns="3808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73" r:id="rId1"/>
    <p:sldLayoutId id="2147484874" r:id="rId2"/>
    <p:sldLayoutId id="2147484875" r:id="rId3"/>
    <p:sldLayoutId id="2147484876" r:id="rId4"/>
    <p:sldLayoutId id="2147484877" r:id="rId5"/>
    <p:sldLayoutId id="2147484878" r:id="rId6"/>
    <p:sldLayoutId id="2147484879" r:id="rId7"/>
    <p:sldLayoutId id="2147484880" r:id="rId8"/>
    <p:sldLayoutId id="2147484881" r:id="rId9"/>
    <p:sldLayoutId id="2147484882" r:id="rId10"/>
    <p:sldLayoutId id="214748488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024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04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052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341313" indent="-341313"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741363" indent="-284163"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141413" indent="-227013"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1598613" indent="-227013"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2055813" indent="-227013"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914024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137104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1828052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en-US"/>
      </a:defPPr>
      <a:lvl1pPr marL="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52400"/>
            <a:ext cx="736600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084" tIns="38084" rIns="38084" bIns="380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84" r:id="rId1"/>
    <p:sldLayoutId id="2147484885" r:id="rId2"/>
    <p:sldLayoutId id="2147484886" r:id="rId3"/>
    <p:sldLayoutId id="2147484887" r:id="rId4"/>
    <p:sldLayoutId id="2147484888" r:id="rId5"/>
    <p:sldLayoutId id="2147484889" r:id="rId6"/>
    <p:sldLayoutId id="2147484890" r:id="rId7"/>
    <p:sldLayoutId id="2147484891" r:id="rId8"/>
    <p:sldLayoutId id="2147484892" r:id="rId9"/>
    <p:sldLayoutId id="2147484893" r:id="rId10"/>
    <p:sldLayoutId id="214748489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024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04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052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693738" indent="-338138" algn="l" rtl="0" eaLnBrk="0" fontAlgn="base" hangingPunct="0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125538" indent="-338138" algn="l" rtl="0" eaLnBrk="0" fontAlgn="base" hangingPunct="0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544638" indent="-338138" algn="l" rtl="0" eaLnBrk="0" fontAlgn="base" hangingPunct="0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1989138" indent="-338138" algn="l" rtl="0" eaLnBrk="0" fontAlgn="base" hangingPunct="0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2446338" indent="-338138" algn="l" rtl="0" eaLnBrk="0" fontAlgn="base" hangingPunct="0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2903933" indent="-339587" algn="l" rtl="0" fontAlgn="base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3360949" indent="-339587" algn="l" rtl="0" fontAlgn="base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3817960" indent="-339587" algn="l" rtl="0" fontAlgn="base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4274974" indent="-339587" algn="l" rtl="0" fontAlgn="base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en-US"/>
      </a:defPPr>
      <a:lvl1pPr marL="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4895" r:id="rId1"/>
    <p:sldLayoutId id="2147484896" r:id="rId2"/>
    <p:sldLayoutId id="2147484897" r:id="rId3"/>
    <p:sldLayoutId id="2147484898" r:id="rId4"/>
    <p:sldLayoutId id="2147484899" r:id="rId5"/>
    <p:sldLayoutId id="2147484900" r:id="rId6"/>
    <p:sldLayoutId id="2147484901" r:id="rId7"/>
    <p:sldLayoutId id="2147484902" r:id="rId8"/>
    <p:sldLayoutId id="2147484903" r:id="rId9"/>
    <p:sldLayoutId id="2147484904" r:id="rId10"/>
    <p:sldLayoutId id="214748490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024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04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052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693738" indent="-338138" algn="l" rtl="0" eaLnBrk="0" fontAlgn="base" hangingPunct="0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125538" indent="-338138" algn="l" rtl="0" eaLnBrk="0" fontAlgn="base" hangingPunct="0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544638" indent="-338138" algn="l" rtl="0" eaLnBrk="0" fontAlgn="base" hangingPunct="0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1989138" indent="-338138" algn="l" rtl="0" eaLnBrk="0" fontAlgn="base" hangingPunct="0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2446338" indent="-338138" algn="l" rtl="0" eaLnBrk="0" fontAlgn="base" hangingPunct="0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2903933" indent="-339587" algn="l" rtl="0" fontAlgn="base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3360949" indent="-339587" algn="l" rtl="0" fontAlgn="base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3817960" indent="-339587" algn="l" rtl="0" fontAlgn="base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4274974" indent="-339587" algn="l" rtl="0" fontAlgn="base">
        <a:spcBef>
          <a:spcPts val="2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en-US"/>
      </a:defPPr>
      <a:lvl1pPr marL="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52400"/>
            <a:ext cx="736600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084" tIns="38084" rIns="38084" bIns="380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title style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2070100"/>
            <a:ext cx="35941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084" tIns="38084" rIns="38084" bIns="380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>
                <a:sym typeface="Chalkboard" charset="0"/>
              </a:rPr>
              <a:t>Second level</a:t>
            </a:r>
          </a:p>
          <a:p>
            <a:pPr lvl="2"/>
            <a:r>
              <a:rPr lang="en-US">
                <a:sym typeface="Chalkboard" charset="0"/>
              </a:rPr>
              <a:t>Third level</a:t>
            </a:r>
          </a:p>
          <a:p>
            <a:pPr lvl="3"/>
            <a:r>
              <a:rPr lang="en-US">
                <a:sym typeface="Chalkboard" charset="0"/>
              </a:rPr>
              <a:t>Fourth level</a:t>
            </a:r>
          </a:p>
          <a:p>
            <a:pPr lvl="4"/>
            <a:r>
              <a:rPr lang="en-US">
                <a:sym typeface="Chalkboard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06" r:id="rId1"/>
    <p:sldLayoutId id="2147484907" r:id="rId2"/>
    <p:sldLayoutId id="2147484908" r:id="rId3"/>
    <p:sldLayoutId id="2147484909" r:id="rId4"/>
    <p:sldLayoutId id="2147484910" r:id="rId5"/>
    <p:sldLayoutId id="2147484911" r:id="rId6"/>
    <p:sldLayoutId id="2147484912" r:id="rId7"/>
    <p:sldLayoutId id="2147484913" r:id="rId8"/>
    <p:sldLayoutId id="2147484914" r:id="rId9"/>
    <p:sldLayoutId id="2147484915" r:id="rId10"/>
    <p:sldLayoutId id="214748491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024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04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052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633413" indent="-315913" algn="l" rtl="0" eaLnBrk="0" fontAlgn="base" hangingPunct="0">
        <a:spcBef>
          <a:spcPts val="2300"/>
        </a:spcBef>
        <a:spcAft>
          <a:spcPct val="0"/>
        </a:spcAft>
        <a:buSzPct val="6600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065213" indent="-315913" algn="l" rtl="0" eaLnBrk="0" fontAlgn="base" hangingPunct="0">
        <a:spcBef>
          <a:spcPts val="2300"/>
        </a:spcBef>
        <a:spcAft>
          <a:spcPct val="0"/>
        </a:spcAft>
        <a:buSzPct val="6600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484313" indent="-315913" algn="l" rtl="0" eaLnBrk="0" fontAlgn="base" hangingPunct="0">
        <a:spcBef>
          <a:spcPts val="2300"/>
        </a:spcBef>
        <a:spcAft>
          <a:spcPct val="0"/>
        </a:spcAft>
        <a:buSzPct val="6600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1928813" indent="-315913" algn="l" rtl="0" eaLnBrk="0" fontAlgn="base" hangingPunct="0">
        <a:spcBef>
          <a:spcPts val="2300"/>
        </a:spcBef>
        <a:spcAft>
          <a:spcPct val="0"/>
        </a:spcAft>
        <a:buSzPct val="6600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2386013" indent="-315913" algn="l" rtl="0" eaLnBrk="0" fontAlgn="base" hangingPunct="0">
        <a:spcBef>
          <a:spcPts val="2300"/>
        </a:spcBef>
        <a:spcAft>
          <a:spcPct val="0"/>
        </a:spcAft>
        <a:buSzPct val="6600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2843637" indent="-317371" algn="l" rtl="0" fontAlgn="base">
        <a:spcBef>
          <a:spcPts val="2300"/>
        </a:spcBef>
        <a:spcAft>
          <a:spcPct val="0"/>
        </a:spcAft>
        <a:buSzPct val="6600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3300648" indent="-317371" algn="l" rtl="0" fontAlgn="base">
        <a:spcBef>
          <a:spcPts val="2300"/>
        </a:spcBef>
        <a:spcAft>
          <a:spcPct val="0"/>
        </a:spcAft>
        <a:buSzPct val="6600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3757662" indent="-317371" algn="l" rtl="0" fontAlgn="base">
        <a:spcBef>
          <a:spcPts val="2300"/>
        </a:spcBef>
        <a:spcAft>
          <a:spcPct val="0"/>
        </a:spcAft>
        <a:buSzPct val="6600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4214672" indent="-317371" algn="l" rtl="0" fontAlgn="base">
        <a:spcBef>
          <a:spcPts val="2300"/>
        </a:spcBef>
        <a:spcAft>
          <a:spcPct val="0"/>
        </a:spcAft>
        <a:buSzPct val="6600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en-US"/>
      </a:defPPr>
      <a:lvl1pPr marL="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52400"/>
            <a:ext cx="736600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084" tIns="38084" rIns="38084" bIns="380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title style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2070100"/>
            <a:ext cx="7366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084" tIns="38084" rIns="38084" bIns="380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>
                <a:sym typeface="Chalkboard" charset="0"/>
              </a:rPr>
              <a:t>Second level</a:t>
            </a:r>
          </a:p>
          <a:p>
            <a:pPr lvl="2"/>
            <a:r>
              <a:rPr lang="en-US">
                <a:sym typeface="Chalkboard" charset="0"/>
              </a:rPr>
              <a:t>Third level</a:t>
            </a:r>
          </a:p>
          <a:p>
            <a:pPr lvl="3"/>
            <a:r>
              <a:rPr lang="en-US">
                <a:sym typeface="Chalkboard" charset="0"/>
              </a:rPr>
              <a:t>Fourth level</a:t>
            </a:r>
          </a:p>
          <a:p>
            <a:pPr lvl="4"/>
            <a:r>
              <a:rPr lang="en-US">
                <a:sym typeface="Chalkboard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17" r:id="rId1"/>
    <p:sldLayoutId id="2147484918" r:id="rId2"/>
    <p:sldLayoutId id="2147484919" r:id="rId3"/>
    <p:sldLayoutId id="2147484920" r:id="rId4"/>
    <p:sldLayoutId id="2147484921" r:id="rId5"/>
    <p:sldLayoutId id="2147484922" r:id="rId6"/>
    <p:sldLayoutId id="2147484923" r:id="rId7"/>
    <p:sldLayoutId id="2147484924" r:id="rId8"/>
    <p:sldLayoutId id="2147484925" r:id="rId9"/>
    <p:sldLayoutId id="2147484926" r:id="rId10"/>
    <p:sldLayoutId id="2147484927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024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04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052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633413" indent="-315913" algn="l" rtl="0" eaLnBrk="0" fontAlgn="base" hangingPunct="0">
        <a:spcBef>
          <a:spcPts val="2300"/>
        </a:spcBef>
        <a:spcAft>
          <a:spcPct val="0"/>
        </a:spcAft>
        <a:buSzPct val="6600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065213" indent="-315913" algn="l" rtl="0" eaLnBrk="0" fontAlgn="base" hangingPunct="0">
        <a:spcBef>
          <a:spcPts val="2300"/>
        </a:spcBef>
        <a:spcAft>
          <a:spcPct val="0"/>
        </a:spcAft>
        <a:buSzPct val="6600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484313" indent="-315913" algn="l" rtl="0" eaLnBrk="0" fontAlgn="base" hangingPunct="0">
        <a:spcBef>
          <a:spcPts val="2300"/>
        </a:spcBef>
        <a:spcAft>
          <a:spcPct val="0"/>
        </a:spcAft>
        <a:buSzPct val="6600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1928813" indent="-315913" algn="l" rtl="0" eaLnBrk="0" fontAlgn="base" hangingPunct="0">
        <a:spcBef>
          <a:spcPts val="2300"/>
        </a:spcBef>
        <a:spcAft>
          <a:spcPct val="0"/>
        </a:spcAft>
        <a:buSzPct val="6600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2386013" indent="-315913" algn="l" rtl="0" eaLnBrk="0" fontAlgn="base" hangingPunct="0">
        <a:spcBef>
          <a:spcPts val="2300"/>
        </a:spcBef>
        <a:spcAft>
          <a:spcPct val="0"/>
        </a:spcAft>
        <a:buSzPct val="6600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2843637" indent="-317371" algn="l" rtl="0" fontAlgn="base">
        <a:spcBef>
          <a:spcPts val="2300"/>
        </a:spcBef>
        <a:spcAft>
          <a:spcPct val="0"/>
        </a:spcAft>
        <a:buSzPct val="6600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3300648" indent="-317371" algn="l" rtl="0" fontAlgn="base">
        <a:spcBef>
          <a:spcPts val="2300"/>
        </a:spcBef>
        <a:spcAft>
          <a:spcPct val="0"/>
        </a:spcAft>
        <a:buSzPct val="6600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3757662" indent="-317371" algn="l" rtl="0" fontAlgn="base">
        <a:spcBef>
          <a:spcPts val="2300"/>
        </a:spcBef>
        <a:spcAft>
          <a:spcPct val="0"/>
        </a:spcAft>
        <a:buSzPct val="6600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4214672" indent="-317371" algn="l" rtl="0" fontAlgn="base">
        <a:spcBef>
          <a:spcPts val="2300"/>
        </a:spcBef>
        <a:spcAft>
          <a:spcPct val="0"/>
        </a:spcAft>
        <a:buSzPct val="6600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en-US"/>
      </a:defPPr>
      <a:lvl1pPr marL="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52400"/>
            <a:ext cx="736600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084" tIns="38084" rIns="38084" bIns="380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title style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2070100"/>
            <a:ext cx="35941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084" tIns="38084" rIns="38084" bIns="380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>
                <a:sym typeface="Chalkboard" charset="0"/>
              </a:rPr>
              <a:t>Second level</a:t>
            </a:r>
          </a:p>
          <a:p>
            <a:pPr lvl="2"/>
            <a:r>
              <a:rPr lang="en-US">
                <a:sym typeface="Chalkboard" charset="0"/>
              </a:rPr>
              <a:t>Third level</a:t>
            </a:r>
          </a:p>
          <a:p>
            <a:pPr lvl="3"/>
            <a:r>
              <a:rPr lang="en-US">
                <a:sym typeface="Chalkboard" charset="0"/>
              </a:rPr>
              <a:t>Fourth level</a:t>
            </a:r>
          </a:p>
          <a:p>
            <a:pPr lvl="4"/>
            <a:r>
              <a:rPr lang="en-US">
                <a:sym typeface="Chalkboard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28" r:id="rId1"/>
    <p:sldLayoutId id="2147484929" r:id="rId2"/>
    <p:sldLayoutId id="2147484930" r:id="rId3"/>
    <p:sldLayoutId id="2147484931" r:id="rId4"/>
    <p:sldLayoutId id="2147484932" r:id="rId5"/>
    <p:sldLayoutId id="2147484933" r:id="rId6"/>
    <p:sldLayoutId id="2147484934" r:id="rId7"/>
    <p:sldLayoutId id="2147484935" r:id="rId8"/>
    <p:sldLayoutId id="2147484936" r:id="rId9"/>
    <p:sldLayoutId id="2147484937" r:id="rId10"/>
    <p:sldLayoutId id="2147484938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024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04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052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633413" indent="-315913" algn="l" rtl="0" eaLnBrk="0" fontAlgn="base" hangingPunct="0">
        <a:spcBef>
          <a:spcPts val="2300"/>
        </a:spcBef>
        <a:spcAft>
          <a:spcPct val="0"/>
        </a:spcAft>
        <a:buSzPct val="6600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065213" indent="-315913" algn="l" rtl="0" eaLnBrk="0" fontAlgn="base" hangingPunct="0">
        <a:spcBef>
          <a:spcPts val="2300"/>
        </a:spcBef>
        <a:spcAft>
          <a:spcPct val="0"/>
        </a:spcAft>
        <a:buSzPct val="6600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484313" indent="-315913" algn="l" rtl="0" eaLnBrk="0" fontAlgn="base" hangingPunct="0">
        <a:spcBef>
          <a:spcPts val="2300"/>
        </a:spcBef>
        <a:spcAft>
          <a:spcPct val="0"/>
        </a:spcAft>
        <a:buSzPct val="6600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1928813" indent="-315913" algn="l" rtl="0" eaLnBrk="0" fontAlgn="base" hangingPunct="0">
        <a:spcBef>
          <a:spcPts val="2300"/>
        </a:spcBef>
        <a:spcAft>
          <a:spcPct val="0"/>
        </a:spcAft>
        <a:buSzPct val="6600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2386013" indent="-315913" algn="l" rtl="0" eaLnBrk="0" fontAlgn="base" hangingPunct="0">
        <a:spcBef>
          <a:spcPts val="2300"/>
        </a:spcBef>
        <a:spcAft>
          <a:spcPct val="0"/>
        </a:spcAft>
        <a:buSzPct val="6600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2843637" indent="-317371" algn="l" rtl="0" fontAlgn="base">
        <a:spcBef>
          <a:spcPts val="2300"/>
        </a:spcBef>
        <a:spcAft>
          <a:spcPct val="0"/>
        </a:spcAft>
        <a:buSzPct val="6600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3300648" indent="-317371" algn="l" rtl="0" fontAlgn="base">
        <a:spcBef>
          <a:spcPts val="2300"/>
        </a:spcBef>
        <a:spcAft>
          <a:spcPct val="0"/>
        </a:spcAft>
        <a:buSzPct val="6600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3757662" indent="-317371" algn="l" rtl="0" fontAlgn="base">
        <a:spcBef>
          <a:spcPts val="2300"/>
        </a:spcBef>
        <a:spcAft>
          <a:spcPct val="0"/>
        </a:spcAft>
        <a:buSzPct val="6600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4214672" indent="-317371" algn="l" rtl="0" fontAlgn="base">
        <a:spcBef>
          <a:spcPts val="2300"/>
        </a:spcBef>
        <a:spcAft>
          <a:spcPct val="0"/>
        </a:spcAft>
        <a:buSzPct val="6600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en-US"/>
      </a:defPPr>
      <a:lvl1pPr marL="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52400"/>
            <a:ext cx="736600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084" tIns="38084" rIns="38084" bIns="380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title style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6700" y="2070100"/>
            <a:ext cx="29083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084" tIns="38084" rIns="38084" bIns="380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>
                <a:sym typeface="Chalkboard" charset="0"/>
              </a:rPr>
              <a:t>Second level</a:t>
            </a:r>
          </a:p>
          <a:p>
            <a:pPr lvl="2"/>
            <a:r>
              <a:rPr lang="en-US">
                <a:sym typeface="Chalkboard" charset="0"/>
              </a:rPr>
              <a:t>Third level</a:t>
            </a:r>
          </a:p>
          <a:p>
            <a:pPr lvl="3"/>
            <a:r>
              <a:rPr lang="en-US">
                <a:sym typeface="Chalkboard" charset="0"/>
              </a:rPr>
              <a:t>Fourth level</a:t>
            </a:r>
          </a:p>
          <a:p>
            <a:pPr lvl="4"/>
            <a:r>
              <a:rPr lang="en-US">
                <a:sym typeface="Chalkboard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39" r:id="rId1"/>
    <p:sldLayoutId id="2147484940" r:id="rId2"/>
    <p:sldLayoutId id="2147484941" r:id="rId3"/>
    <p:sldLayoutId id="2147484942" r:id="rId4"/>
    <p:sldLayoutId id="2147484943" r:id="rId5"/>
    <p:sldLayoutId id="2147484944" r:id="rId6"/>
    <p:sldLayoutId id="2147484945" r:id="rId7"/>
    <p:sldLayoutId id="2147484946" r:id="rId8"/>
    <p:sldLayoutId id="2147484947" r:id="rId9"/>
    <p:sldLayoutId id="2147484948" r:id="rId10"/>
    <p:sldLayoutId id="2147484949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024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04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052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633413" indent="-315913" algn="l" rtl="0" eaLnBrk="0" fontAlgn="base" hangingPunct="0">
        <a:spcBef>
          <a:spcPts val="2300"/>
        </a:spcBef>
        <a:spcAft>
          <a:spcPct val="0"/>
        </a:spcAft>
        <a:buSzPct val="6600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065213" indent="-315913" algn="l" rtl="0" eaLnBrk="0" fontAlgn="base" hangingPunct="0">
        <a:spcBef>
          <a:spcPts val="2300"/>
        </a:spcBef>
        <a:spcAft>
          <a:spcPct val="0"/>
        </a:spcAft>
        <a:buSzPct val="6600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484313" indent="-315913" algn="l" rtl="0" eaLnBrk="0" fontAlgn="base" hangingPunct="0">
        <a:spcBef>
          <a:spcPts val="2300"/>
        </a:spcBef>
        <a:spcAft>
          <a:spcPct val="0"/>
        </a:spcAft>
        <a:buSzPct val="6600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1928813" indent="-315913" algn="l" rtl="0" eaLnBrk="0" fontAlgn="base" hangingPunct="0">
        <a:spcBef>
          <a:spcPts val="2300"/>
        </a:spcBef>
        <a:spcAft>
          <a:spcPct val="0"/>
        </a:spcAft>
        <a:buSzPct val="6600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2386013" indent="-315913" algn="l" rtl="0" eaLnBrk="0" fontAlgn="base" hangingPunct="0">
        <a:spcBef>
          <a:spcPts val="2300"/>
        </a:spcBef>
        <a:spcAft>
          <a:spcPct val="0"/>
        </a:spcAft>
        <a:buSzPct val="6600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2843637" indent="-317371" algn="l" rtl="0" fontAlgn="base">
        <a:spcBef>
          <a:spcPts val="2300"/>
        </a:spcBef>
        <a:spcAft>
          <a:spcPct val="0"/>
        </a:spcAft>
        <a:buSzPct val="6600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3300648" indent="-317371" algn="l" rtl="0" fontAlgn="base">
        <a:spcBef>
          <a:spcPts val="2300"/>
        </a:spcBef>
        <a:spcAft>
          <a:spcPct val="0"/>
        </a:spcAft>
        <a:buSzPct val="6600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3757662" indent="-317371" algn="l" rtl="0" fontAlgn="base">
        <a:spcBef>
          <a:spcPts val="2300"/>
        </a:spcBef>
        <a:spcAft>
          <a:spcPct val="0"/>
        </a:spcAft>
        <a:buSzPct val="6600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4214672" indent="-317371" algn="l" rtl="0" fontAlgn="base">
        <a:spcBef>
          <a:spcPts val="2300"/>
        </a:spcBef>
        <a:spcAft>
          <a:spcPct val="0"/>
        </a:spcAft>
        <a:buSzPct val="6600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en-US"/>
      </a:defPPr>
      <a:lvl1pPr marL="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749300"/>
            <a:ext cx="7366000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084" tIns="38084" rIns="38084" bIns="380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>
                <a:sym typeface="Chalkboard" charset="0"/>
              </a:rPr>
              <a:t>Second level</a:t>
            </a:r>
          </a:p>
          <a:p>
            <a:pPr lvl="2"/>
            <a:r>
              <a:rPr lang="en-US">
                <a:sym typeface="Chalkboard" charset="0"/>
              </a:rPr>
              <a:t>Third level</a:t>
            </a:r>
          </a:p>
          <a:p>
            <a:pPr lvl="3"/>
            <a:r>
              <a:rPr lang="en-US">
                <a:sym typeface="Chalkboard" charset="0"/>
              </a:rPr>
              <a:t>Fourth level</a:t>
            </a:r>
          </a:p>
          <a:p>
            <a:pPr lvl="4"/>
            <a:r>
              <a:rPr lang="en-US">
                <a:sym typeface="Chalkboard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50" r:id="rId1"/>
    <p:sldLayoutId id="2147484951" r:id="rId2"/>
    <p:sldLayoutId id="2147484952" r:id="rId3"/>
    <p:sldLayoutId id="2147484953" r:id="rId4"/>
    <p:sldLayoutId id="2147484954" r:id="rId5"/>
    <p:sldLayoutId id="2147484955" r:id="rId6"/>
    <p:sldLayoutId id="2147484956" r:id="rId7"/>
    <p:sldLayoutId id="2147484957" r:id="rId8"/>
    <p:sldLayoutId id="2147484958" r:id="rId9"/>
    <p:sldLayoutId id="2147484959" r:id="rId10"/>
    <p:sldLayoutId id="2147484960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024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04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052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655638" indent="-338138" algn="l" rtl="0" eaLnBrk="0" fontAlgn="base" hangingPunct="0">
        <a:spcBef>
          <a:spcPts val="4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087438" indent="-338138" algn="l" rtl="0" eaLnBrk="0" fontAlgn="base" hangingPunct="0">
        <a:spcBef>
          <a:spcPts val="4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506538" indent="-338138" algn="l" rtl="0" eaLnBrk="0" fontAlgn="base" hangingPunct="0">
        <a:spcBef>
          <a:spcPts val="4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1951038" indent="-338138" algn="l" rtl="0" eaLnBrk="0" fontAlgn="base" hangingPunct="0">
        <a:spcBef>
          <a:spcPts val="4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2408238" indent="-338138" algn="l" rtl="0" eaLnBrk="0" fontAlgn="base" hangingPunct="0">
        <a:spcBef>
          <a:spcPts val="4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2865850" indent="-339587" algn="l" rtl="0" fontAlgn="base">
        <a:spcBef>
          <a:spcPts val="4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3322865" indent="-339587" algn="l" rtl="0" fontAlgn="base">
        <a:spcBef>
          <a:spcPts val="4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3779875" indent="-339587" algn="l" rtl="0" fontAlgn="base">
        <a:spcBef>
          <a:spcPts val="4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4236889" indent="-339587" algn="l" rtl="0" fontAlgn="base">
        <a:spcBef>
          <a:spcPts val="4100"/>
        </a:spcBef>
        <a:spcAft>
          <a:spcPct val="0"/>
        </a:spcAft>
        <a:buSzPct val="66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en-US"/>
      </a:defPPr>
      <a:lvl1pPr marL="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084" tIns="38084" rIns="38084" bIns="380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1" r:id="rId1"/>
    <p:sldLayoutId id="2147484962" r:id="rId2"/>
    <p:sldLayoutId id="2147484963" r:id="rId3"/>
    <p:sldLayoutId id="2147484964" r:id="rId4"/>
    <p:sldLayoutId id="2147484965" r:id="rId5"/>
    <p:sldLayoutId id="2147484966" r:id="rId6"/>
    <p:sldLayoutId id="2147484967" r:id="rId7"/>
    <p:sldLayoutId id="2147484968" r:id="rId8"/>
    <p:sldLayoutId id="2147484969" r:id="rId9"/>
    <p:sldLayoutId id="2147484970" r:id="rId10"/>
    <p:sldLayoutId id="214748497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024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04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05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96913" indent="-442913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39813" indent="-442913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82713" indent="-442913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38313" indent="-442913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81213" indent="-442913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38960" indent="-444317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95972" indent="-444317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52985" indent="-444317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10000" indent="-444317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3530600"/>
            <a:ext cx="7366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084" tIns="38084" rIns="38084" bIns="380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155700"/>
            <a:ext cx="73660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084" tIns="38084" rIns="38084" bIns="3808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2" r:id="rId1"/>
    <p:sldLayoutId id="2147484973" r:id="rId2"/>
    <p:sldLayoutId id="2147484974" r:id="rId3"/>
    <p:sldLayoutId id="2147484975" r:id="rId4"/>
    <p:sldLayoutId id="2147484976" r:id="rId5"/>
    <p:sldLayoutId id="2147484977" r:id="rId6"/>
    <p:sldLayoutId id="2147484978" r:id="rId7"/>
    <p:sldLayoutId id="2147484979" r:id="rId8"/>
    <p:sldLayoutId id="2147484980" r:id="rId9"/>
    <p:sldLayoutId id="2147484981" r:id="rId10"/>
    <p:sldLayoutId id="2147484982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024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04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05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1313" indent="-341313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1363" indent="-284163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1413" indent="-227013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98613" indent="-227013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5813" indent="-227013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024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04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052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084" tIns="38084" rIns="38084" bIns="380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1943100"/>
            <a:ext cx="7366000" cy="40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084" tIns="38084" rIns="38084" bIns="380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6" r:id="rId1"/>
    <p:sldLayoutId id="2147484687" r:id="rId2"/>
    <p:sldLayoutId id="2147484688" r:id="rId3"/>
    <p:sldLayoutId id="2147484689" r:id="rId4"/>
    <p:sldLayoutId id="2147484690" r:id="rId5"/>
    <p:sldLayoutId id="2147484691" r:id="rId6"/>
    <p:sldLayoutId id="2147484692" r:id="rId7"/>
    <p:sldLayoutId id="2147484693" r:id="rId8"/>
    <p:sldLayoutId id="2147484694" r:id="rId9"/>
    <p:sldLayoutId id="2147484695" r:id="rId10"/>
    <p:sldLayoutId id="214748469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024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04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05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58813" indent="-442913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1713" indent="-442913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44613" indent="-442913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00213" indent="-442913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43113" indent="-442913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00876" indent="-444317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7888" indent="-444317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14901" indent="-444317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71916" indent="-444317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3375025"/>
            <a:ext cx="4125912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6785" tIns="26785" rIns="26785" bIns="26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0"/>
            <a:ext cx="4125912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6785" tIns="26785" rIns="26785" bIns="2678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3" r:id="rId1"/>
    <p:sldLayoutId id="2147484984" r:id="rId2"/>
    <p:sldLayoutId id="2147484985" r:id="rId3"/>
    <p:sldLayoutId id="2147484986" r:id="rId4"/>
    <p:sldLayoutId id="2147484987" r:id="rId5"/>
    <p:sldLayoutId id="2147484988" r:id="rId6"/>
    <p:sldLayoutId id="2147484989" r:id="rId7"/>
    <p:sldLayoutId id="2147484990" r:id="rId8"/>
    <p:sldLayoutId id="2147484991" r:id="rId9"/>
    <p:sldLayoutId id="2147484992" r:id="rId10"/>
    <p:sldLayoutId id="214748499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24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849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274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697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424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849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274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697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D2DA45F-67A0-0748-97E6-348045376E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4/3/14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F8DE11FC-942E-E94D-A066-5BF47151563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0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7" r:id="rId1"/>
    <p:sldLayoutId id="2147485008" r:id="rId2"/>
    <p:sldLayoutId id="2147485009" r:id="rId3"/>
    <p:sldLayoutId id="2147485010" r:id="rId4"/>
    <p:sldLayoutId id="2147485011" r:id="rId5"/>
    <p:sldLayoutId id="2147485012" r:id="rId6"/>
    <p:sldLayoutId id="2147485013" r:id="rId7"/>
    <p:sldLayoutId id="2147485014" r:id="rId8"/>
    <p:sldLayoutId id="2147485015" r:id="rId9"/>
    <p:sldLayoutId id="2147485016" r:id="rId10"/>
    <p:sldLayoutId id="2147485017" r:id="rId11"/>
    <p:sldLayoutId id="214748501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97" r:id="rId1"/>
    <p:sldLayoutId id="2147484698" r:id="rId2"/>
    <p:sldLayoutId id="2147484699" r:id="rId3"/>
    <p:sldLayoutId id="2147484700" r:id="rId4"/>
    <p:sldLayoutId id="2147484701" r:id="rId5"/>
    <p:sldLayoutId id="2147484702" r:id="rId6"/>
    <p:sldLayoutId id="2147484703" r:id="rId7"/>
    <p:sldLayoutId id="2147484704" r:id="rId8"/>
    <p:sldLayoutId id="2147484705" r:id="rId9"/>
    <p:sldLayoutId id="2147484706" r:id="rId10"/>
    <p:sldLayoutId id="2147484707" r:id="rId11"/>
    <p:sldLayoutId id="2147485005" r:id="rId12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024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04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05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96913" indent="-442913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39813" indent="-442913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82713" indent="-442913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38313" indent="-442913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81213" indent="-442913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38960" indent="-444317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95972" indent="-444317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52985" indent="-444317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10000" indent="-444317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609600"/>
            <a:ext cx="83439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781" tIns="50781" rIns="50781" bIns="50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8" r:id="rId1"/>
    <p:sldLayoutId id="2147484709" r:id="rId2"/>
    <p:sldLayoutId id="2147484710" r:id="rId3"/>
    <p:sldLayoutId id="2147484711" r:id="rId4"/>
    <p:sldLayoutId id="2147484712" r:id="rId5"/>
    <p:sldLayoutId id="2147484713" r:id="rId6"/>
    <p:sldLayoutId id="2147484714" r:id="rId7"/>
    <p:sldLayoutId id="2147484715" r:id="rId8"/>
    <p:sldLayoutId id="2147484716" r:id="rId9"/>
    <p:sldLayoutId id="2147484717" r:id="rId10"/>
    <p:sldLayoutId id="2147484718" r:id="rId11"/>
  </p:sldLayoutIdLst>
  <p:transition xmlns:p14="http://schemas.microsoft.com/office/powerpoint/2010/main"/>
  <p:txStyles>
    <p:titleStyle>
      <a:lvl1pPr marL="26988" indent="-26988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marL="26988" indent="-26988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marL="26988" indent="-26988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marL="26988" indent="-26988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marL="26988" indent="-26988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85575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4259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99604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56615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5113" indent="-265113" algn="l" rtl="0" eaLnBrk="0" fontAlgn="base" hangingPunct="0">
        <a:spcBef>
          <a:spcPts val="5100"/>
        </a:spcBef>
        <a:spcAft>
          <a:spcPct val="0"/>
        </a:spcAft>
        <a:buClr>
          <a:srgbClr val="191919"/>
        </a:buClr>
        <a:buSzPct val="100000"/>
        <a:buFont typeface="Helvetica Neue" charset="0"/>
        <a:buChar char="•"/>
        <a:defRPr sz="2400">
          <a:solidFill>
            <a:srgbClr val="191919"/>
          </a:solidFill>
          <a:latin typeface="+mn-lt"/>
          <a:ea typeface="+mn-ea"/>
          <a:cs typeface="+mn-cs"/>
          <a:sym typeface="Helvetica Neue" charset="0"/>
        </a:defRPr>
      </a:lvl1pPr>
      <a:lvl2pPr marL="608013" indent="-265113" algn="l" rtl="0" eaLnBrk="0" fontAlgn="base" hangingPunct="0">
        <a:spcBef>
          <a:spcPts val="5100"/>
        </a:spcBef>
        <a:spcAft>
          <a:spcPct val="0"/>
        </a:spcAft>
        <a:buClr>
          <a:srgbClr val="191919"/>
        </a:buClr>
        <a:buSzPct val="100000"/>
        <a:buFont typeface="Helvetica Neue" charset="0"/>
        <a:buChar char="•"/>
        <a:defRPr sz="2400">
          <a:solidFill>
            <a:srgbClr val="191919"/>
          </a:solidFill>
          <a:latin typeface="+mn-lt"/>
          <a:ea typeface="+mn-ea"/>
          <a:cs typeface="+mn-cs"/>
          <a:sym typeface="Helvetica Neue" charset="0"/>
        </a:defRPr>
      </a:lvl2pPr>
      <a:lvl3pPr marL="1052513" indent="-265113" algn="l" rtl="0" eaLnBrk="0" fontAlgn="base" hangingPunct="0">
        <a:spcBef>
          <a:spcPts val="5100"/>
        </a:spcBef>
        <a:spcAft>
          <a:spcPct val="0"/>
        </a:spcAft>
        <a:buClr>
          <a:srgbClr val="191919"/>
        </a:buClr>
        <a:buSzPct val="100000"/>
        <a:buFont typeface="Helvetica Neue" charset="0"/>
        <a:buChar char="•"/>
        <a:defRPr sz="2400">
          <a:solidFill>
            <a:srgbClr val="191919"/>
          </a:solidFill>
          <a:latin typeface="+mn-lt"/>
          <a:ea typeface="+mn-ea"/>
          <a:cs typeface="+mn-cs"/>
          <a:sym typeface="Helvetica Neue" charset="0"/>
        </a:defRPr>
      </a:lvl3pPr>
      <a:lvl4pPr marL="1497013" indent="-265113" algn="l" rtl="0" eaLnBrk="0" fontAlgn="base" hangingPunct="0">
        <a:spcBef>
          <a:spcPts val="5100"/>
        </a:spcBef>
        <a:spcAft>
          <a:spcPct val="0"/>
        </a:spcAft>
        <a:buClr>
          <a:srgbClr val="191919"/>
        </a:buClr>
        <a:buSzPct val="100000"/>
        <a:buFont typeface="Helvetica Neue" charset="0"/>
        <a:buChar char="•"/>
        <a:defRPr sz="2400">
          <a:solidFill>
            <a:srgbClr val="191919"/>
          </a:solidFill>
          <a:latin typeface="+mn-lt"/>
          <a:ea typeface="+mn-ea"/>
          <a:cs typeface="+mn-cs"/>
          <a:sym typeface="Helvetica Neue" charset="0"/>
        </a:defRPr>
      </a:lvl4pPr>
      <a:lvl5pPr marL="1941513" indent="-265113" algn="l" rtl="0" eaLnBrk="0" fontAlgn="base" hangingPunct="0">
        <a:spcBef>
          <a:spcPts val="5100"/>
        </a:spcBef>
        <a:spcAft>
          <a:spcPct val="0"/>
        </a:spcAft>
        <a:buClr>
          <a:srgbClr val="191919"/>
        </a:buClr>
        <a:buSzPct val="100000"/>
        <a:buFont typeface="Helvetica Neue" charset="0"/>
        <a:buChar char="•"/>
        <a:defRPr sz="2400">
          <a:solidFill>
            <a:srgbClr val="191919"/>
          </a:solidFill>
          <a:latin typeface="+mn-lt"/>
          <a:ea typeface="+mn-ea"/>
          <a:cs typeface="+mn-cs"/>
          <a:sym typeface="Helvetica Neue" charset="0"/>
        </a:defRPr>
      </a:lvl5pPr>
      <a:lvl6pPr marL="2399316" indent="-266590" algn="l" rtl="0" fontAlgn="base">
        <a:spcBef>
          <a:spcPts val="5100"/>
        </a:spcBef>
        <a:spcAft>
          <a:spcPct val="0"/>
        </a:spcAft>
        <a:buClr>
          <a:srgbClr val="191919"/>
        </a:buClr>
        <a:buSzPct val="100000"/>
        <a:buFont typeface="Helvetica Neue" charset="0"/>
        <a:buChar char="•"/>
        <a:defRPr sz="2400">
          <a:solidFill>
            <a:srgbClr val="191919"/>
          </a:solidFill>
          <a:latin typeface="+mn-lt"/>
          <a:ea typeface="+mn-ea"/>
          <a:cs typeface="+mn-cs"/>
          <a:sym typeface="Helvetica Neue" charset="0"/>
        </a:defRPr>
      </a:lvl6pPr>
      <a:lvl7pPr marL="2856332" indent="-266590" algn="l" rtl="0" fontAlgn="base">
        <a:spcBef>
          <a:spcPts val="5100"/>
        </a:spcBef>
        <a:spcAft>
          <a:spcPct val="0"/>
        </a:spcAft>
        <a:buClr>
          <a:srgbClr val="191919"/>
        </a:buClr>
        <a:buSzPct val="100000"/>
        <a:buFont typeface="Helvetica Neue" charset="0"/>
        <a:buChar char="•"/>
        <a:defRPr sz="2400">
          <a:solidFill>
            <a:srgbClr val="191919"/>
          </a:solidFill>
          <a:latin typeface="+mn-lt"/>
          <a:ea typeface="+mn-ea"/>
          <a:cs typeface="+mn-cs"/>
          <a:sym typeface="Helvetica Neue" charset="0"/>
        </a:defRPr>
      </a:lvl7pPr>
      <a:lvl8pPr marL="3313343" indent="-266590" algn="l" rtl="0" fontAlgn="base">
        <a:spcBef>
          <a:spcPts val="5100"/>
        </a:spcBef>
        <a:spcAft>
          <a:spcPct val="0"/>
        </a:spcAft>
        <a:buClr>
          <a:srgbClr val="191919"/>
        </a:buClr>
        <a:buSzPct val="100000"/>
        <a:buFont typeface="Helvetica Neue" charset="0"/>
        <a:buChar char="•"/>
        <a:defRPr sz="2400">
          <a:solidFill>
            <a:srgbClr val="191919"/>
          </a:solidFill>
          <a:latin typeface="+mn-lt"/>
          <a:ea typeface="+mn-ea"/>
          <a:cs typeface="+mn-cs"/>
          <a:sym typeface="Helvetica Neue" charset="0"/>
        </a:defRPr>
      </a:lvl8pPr>
      <a:lvl9pPr marL="3770356" indent="-266590" algn="l" rtl="0" fontAlgn="base">
        <a:spcBef>
          <a:spcPts val="5100"/>
        </a:spcBef>
        <a:spcAft>
          <a:spcPct val="0"/>
        </a:spcAft>
        <a:buClr>
          <a:srgbClr val="191919"/>
        </a:buClr>
        <a:buSzPct val="100000"/>
        <a:buFont typeface="Helvetica Neue" charset="0"/>
        <a:buChar char="•"/>
        <a:defRPr sz="2400">
          <a:solidFill>
            <a:srgbClr val="191919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3378200"/>
            <a:ext cx="41275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084" tIns="38084" rIns="38084" bIns="380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990600"/>
            <a:ext cx="41275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084" tIns="38084" rIns="38084" bIns="3808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024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04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052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1313" indent="-341313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1363" indent="-284163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1413" indent="-227013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98613" indent="-227013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5813" indent="-227013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024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04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052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084" tIns="38084" rIns="38084" bIns="380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1943100"/>
            <a:ext cx="3543300" cy="40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084" tIns="38084" rIns="38084" bIns="380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0" r:id="rId1"/>
    <p:sldLayoutId id="2147484731" r:id="rId2"/>
    <p:sldLayoutId id="2147484732" r:id="rId3"/>
    <p:sldLayoutId id="2147484733" r:id="rId4"/>
    <p:sldLayoutId id="2147484734" r:id="rId5"/>
    <p:sldLayoutId id="2147484735" r:id="rId6"/>
    <p:sldLayoutId id="2147484736" r:id="rId7"/>
    <p:sldLayoutId id="2147484737" r:id="rId8"/>
    <p:sldLayoutId id="2147484738" r:id="rId9"/>
    <p:sldLayoutId id="2147484739" r:id="rId10"/>
    <p:sldLayoutId id="2147484740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024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04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05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0075" indent="-384175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42975" indent="-384175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85875" indent="-384175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41475" indent="-384175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84375" indent="-384175" algn="l" rtl="0" eaLnBrk="0" fontAlgn="base" hangingPunct="0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42163" indent="-38560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99176" indent="-38560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6187" indent="-38560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3203" indent="-38560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5181600"/>
            <a:ext cx="73660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084" tIns="38084" rIns="38084" bIns="380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1" r:id="rId1"/>
    <p:sldLayoutId id="2147484742" r:id="rId2"/>
    <p:sldLayoutId id="2147484743" r:id="rId3"/>
    <p:sldLayoutId id="2147484744" r:id="rId4"/>
    <p:sldLayoutId id="2147484745" r:id="rId5"/>
    <p:sldLayoutId id="2147484746" r:id="rId6"/>
    <p:sldLayoutId id="2147484747" r:id="rId7"/>
    <p:sldLayoutId id="2147484748" r:id="rId8"/>
    <p:sldLayoutId id="2147484749" r:id="rId9"/>
    <p:sldLayoutId id="2147484750" r:id="rId10"/>
    <p:sldLayoutId id="214748475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024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04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05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1313" indent="-341313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1363" indent="-284163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1413" indent="-227013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98613" indent="-227013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5813" indent="-227013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024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04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052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3378200"/>
            <a:ext cx="41275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084" tIns="38084" rIns="38084" bIns="380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990600"/>
            <a:ext cx="41275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084" tIns="38084" rIns="38084" bIns="3808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2" r:id="rId1"/>
    <p:sldLayoutId id="2147484753" r:id="rId2"/>
    <p:sldLayoutId id="2147484754" r:id="rId3"/>
    <p:sldLayoutId id="2147484755" r:id="rId4"/>
    <p:sldLayoutId id="2147484756" r:id="rId5"/>
    <p:sldLayoutId id="2147484757" r:id="rId6"/>
    <p:sldLayoutId id="2147484758" r:id="rId7"/>
    <p:sldLayoutId id="2147484759" r:id="rId8"/>
    <p:sldLayoutId id="2147484760" r:id="rId9"/>
    <p:sldLayoutId id="2147484761" r:id="rId10"/>
    <p:sldLayoutId id="2147484762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024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04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052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1313" indent="-341313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1363" indent="-284163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1413" indent="-227013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98613" indent="-227013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5813" indent="-227013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024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04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052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19.jpeg"/><Relationship Id="rId7" Type="http://schemas.openxmlformats.org/officeDocument/2006/relationships/image" Target="../media/image18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333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24.jpg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69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6.png"/><Relationship Id="rId3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69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69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1.jpe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91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Relationship Id="rId2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2.xml"/><Relationship Id="rId2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8.png"/><Relationship Id="rId3" Type="http://schemas.openxmlformats.org/officeDocument/2006/relationships/image" Target="../media/image1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1.png"/><Relationship Id="rId3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4.png"/><Relationship Id="rId3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5.png"/><Relationship Id="rId3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Relationship Id="rId3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7.gif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4456113" y="6527800"/>
            <a:ext cx="23336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2" tIns="45702" rIns="91402" bIns="45702"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fld id="{841159FB-405A-1D44-998D-35F739364557}" type="slidenum">
              <a:rPr lang="en-US" sz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  <a:sym typeface="Chalkboard" charset="0"/>
              </a:rPr>
              <a:pPr algn="ctr" eaLnBrk="1" hangingPunct="1"/>
              <a:t>1</a:t>
            </a:fld>
            <a:endParaRPr lang="en-US" sz="1200">
              <a:solidFill>
                <a:schemeClr val="tx1"/>
              </a:solidFill>
              <a:latin typeface="Chalkboard" charset="0"/>
              <a:ea typeface="ＭＳ Ｐゴシック" charset="0"/>
              <a:cs typeface="ＭＳ Ｐゴシック" charset="0"/>
              <a:sym typeface="Chalkboard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3175"/>
            <a:ext cx="7772400" cy="4203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number of crossings of curves on surfaces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39672" indent="0" algn="ctr" eaLnBrk="1" hangingPunct="1">
              <a:buFontTx/>
              <a:buNone/>
              <a:defRPr/>
            </a:pPr>
            <a:r>
              <a:rPr lang="en-US" dirty="0" smtClean="0"/>
              <a:t>Moira Chas   from Stony Brook University</a:t>
            </a:r>
          </a:p>
          <a:p>
            <a:pPr marL="39672" indent="0" algn="ctr" eaLnBrk="1" hangingPunct="1">
              <a:buFontTx/>
              <a:buNone/>
              <a:defRPr/>
            </a:pPr>
            <a:r>
              <a:rPr lang="en-US" dirty="0" smtClean="0"/>
              <a:t>King Abdul- Aziz University</a:t>
            </a:r>
          </a:p>
          <a:p>
            <a:pPr marL="39672" indent="0" algn="ctr" eaLnBrk="1" hangingPunct="1">
              <a:buFontTx/>
              <a:buNone/>
              <a:defRPr/>
            </a:pPr>
            <a:r>
              <a:rPr lang="en-US" dirty="0" smtClean="0"/>
              <a:t>Spring 2012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8100"/>
            <a:ext cx="279400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Line 3"/>
          <p:cNvSpPr>
            <a:spLocks noChangeShapeType="1"/>
          </p:cNvSpPr>
          <p:nvPr/>
        </p:nvSpPr>
        <p:spPr bwMode="auto">
          <a:xfrm flipH="1">
            <a:off x="952500" y="406400"/>
            <a:ext cx="711200" cy="1460500"/>
          </a:xfrm>
          <a:prstGeom prst="line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61443" name="Group 13"/>
          <p:cNvGrpSpPr>
            <a:grpSpLocks/>
          </p:cNvGrpSpPr>
          <p:nvPr/>
        </p:nvGrpSpPr>
        <p:grpSpPr bwMode="auto">
          <a:xfrm>
            <a:off x="4013200" y="266700"/>
            <a:ext cx="4851400" cy="2806700"/>
            <a:chOff x="0" y="0"/>
            <a:chExt cx="3056" cy="1768"/>
          </a:xfrm>
        </p:grpSpPr>
        <p:sp>
          <p:nvSpPr>
            <p:cNvPr id="61444" name="Oval 4"/>
            <p:cNvSpPr>
              <a:spLocks/>
            </p:cNvSpPr>
            <p:nvPr/>
          </p:nvSpPr>
          <p:spPr bwMode="auto">
            <a:xfrm>
              <a:off x="0" y="0"/>
              <a:ext cx="3056" cy="176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445" name="Oval 5"/>
            <p:cNvSpPr>
              <a:spLocks/>
            </p:cNvSpPr>
            <p:nvPr/>
          </p:nvSpPr>
          <p:spPr bwMode="auto">
            <a:xfrm>
              <a:off x="544" y="648"/>
              <a:ext cx="800" cy="47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446" name="Oval 6"/>
            <p:cNvSpPr>
              <a:spLocks/>
            </p:cNvSpPr>
            <p:nvPr/>
          </p:nvSpPr>
          <p:spPr bwMode="auto">
            <a:xfrm>
              <a:off x="1824" y="648"/>
              <a:ext cx="800" cy="47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447" name="Line 8"/>
            <p:cNvSpPr>
              <a:spLocks noChangeShapeType="1"/>
            </p:cNvSpPr>
            <p:nvPr/>
          </p:nvSpPr>
          <p:spPr bwMode="auto">
            <a:xfrm flipH="1">
              <a:off x="880" y="1120"/>
              <a:ext cx="80" cy="552"/>
            </a:xfrm>
            <a:prstGeom prst="line">
              <a:avLst/>
            </a:prstGeom>
            <a:noFill/>
            <a:ln w="635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1448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" y="1296"/>
              <a:ext cx="152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49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" y="1464"/>
              <a:ext cx="152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685800" y="3429000"/>
            <a:ext cx="792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kern="0" dirty="0" smtClean="0">
                <a:latin typeface="Gill Sans"/>
                <a:ea typeface="ヒラギノ角ゴ ProN W3"/>
                <a:cs typeface="ヒラギノ角ゴ ProN W3"/>
                <a:sym typeface="Gill Sans" charset="0"/>
              </a:rPr>
              <a:t>In order to study surfaces, we will  “cut” them. A cut goes from a boundary component to another, and it is labeled as in the figure.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42900" y="38100"/>
            <a:ext cx="2794000" cy="2759075"/>
            <a:chOff x="342900" y="38100"/>
            <a:chExt cx="2794000" cy="2759075"/>
          </a:xfrm>
        </p:grpSpPr>
        <p:pic>
          <p:nvPicPr>
            <p:cNvPr id="65537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" y="38100"/>
              <a:ext cx="2794000" cy="275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38" name="Line 2"/>
            <p:cNvSpPr>
              <a:spLocks noChangeShapeType="1"/>
            </p:cNvSpPr>
            <p:nvPr/>
          </p:nvSpPr>
          <p:spPr bwMode="auto">
            <a:xfrm rot="10800000">
              <a:off x="1270000" y="2082800"/>
              <a:ext cx="1574800" cy="23813"/>
            </a:xfrm>
            <a:prstGeom prst="line">
              <a:avLst/>
            </a:prstGeom>
            <a:noFill/>
            <a:ln w="38100">
              <a:solidFill>
                <a:srgbClr val="8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39" name="Line 3"/>
            <p:cNvSpPr>
              <a:spLocks noChangeShapeType="1"/>
            </p:cNvSpPr>
            <p:nvPr/>
          </p:nvSpPr>
          <p:spPr bwMode="auto">
            <a:xfrm flipH="1">
              <a:off x="952500" y="406400"/>
              <a:ext cx="711200" cy="14605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65540" name="Oval 4"/>
          <p:cNvSpPr>
            <a:spLocks/>
          </p:cNvSpPr>
          <p:nvPr/>
        </p:nvSpPr>
        <p:spPr bwMode="auto">
          <a:xfrm>
            <a:off x="4013200" y="266700"/>
            <a:ext cx="4851400" cy="28067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5541" name="Oval 5"/>
          <p:cNvSpPr>
            <a:spLocks/>
          </p:cNvSpPr>
          <p:nvPr/>
        </p:nvSpPr>
        <p:spPr bwMode="auto">
          <a:xfrm>
            <a:off x="4876800" y="1295400"/>
            <a:ext cx="1270000" cy="7493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5542" name="Oval 6"/>
          <p:cNvSpPr>
            <a:spLocks/>
          </p:cNvSpPr>
          <p:nvPr/>
        </p:nvSpPr>
        <p:spPr bwMode="auto">
          <a:xfrm>
            <a:off x="6908800" y="1295400"/>
            <a:ext cx="1270000" cy="7493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>
            <a:off x="7645400" y="2044700"/>
            <a:ext cx="152400" cy="800100"/>
          </a:xfrm>
          <a:prstGeom prst="line">
            <a:avLst/>
          </a:prstGeom>
          <a:noFill/>
          <a:ln w="63500">
            <a:solidFill>
              <a:srgbClr val="8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 flipH="1">
            <a:off x="5410200" y="2044700"/>
            <a:ext cx="127000" cy="876300"/>
          </a:xfrm>
          <a:prstGeom prst="line">
            <a:avLst/>
          </a:prstGeom>
          <a:noFill/>
          <a:ln w="635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6554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324100"/>
            <a:ext cx="2413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2590800"/>
            <a:ext cx="241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0" y="2451100"/>
            <a:ext cx="1651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2301875"/>
            <a:ext cx="1651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549" name="Group 2"/>
          <p:cNvGrpSpPr>
            <a:grpSpLocks/>
          </p:cNvGrpSpPr>
          <p:nvPr/>
        </p:nvGrpSpPr>
        <p:grpSpPr bwMode="auto">
          <a:xfrm>
            <a:off x="4114800" y="3733800"/>
            <a:ext cx="4851400" cy="3378200"/>
            <a:chOff x="2146301" y="3200400"/>
            <a:chExt cx="4851400" cy="3378200"/>
          </a:xfrm>
        </p:grpSpPr>
        <p:sp>
          <p:nvSpPr>
            <p:cNvPr id="65550" name="Oval 13"/>
            <p:cNvSpPr>
              <a:spLocks/>
            </p:cNvSpPr>
            <p:nvPr/>
          </p:nvSpPr>
          <p:spPr bwMode="auto">
            <a:xfrm>
              <a:off x="2146301" y="3200400"/>
              <a:ext cx="4851400" cy="280670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1" name="Oval 14"/>
            <p:cNvSpPr>
              <a:spLocks/>
            </p:cNvSpPr>
            <p:nvPr/>
          </p:nvSpPr>
          <p:spPr bwMode="auto">
            <a:xfrm>
              <a:off x="3225800" y="4229100"/>
              <a:ext cx="1270000" cy="7493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2" name="Oval 15"/>
            <p:cNvSpPr>
              <a:spLocks/>
            </p:cNvSpPr>
            <p:nvPr/>
          </p:nvSpPr>
          <p:spPr bwMode="auto">
            <a:xfrm>
              <a:off x="5257800" y="4229100"/>
              <a:ext cx="1270000" cy="7493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3" name="AutoShape 16"/>
            <p:cNvSpPr>
              <a:spLocks/>
            </p:cNvSpPr>
            <p:nvPr/>
          </p:nvSpPr>
          <p:spPr bwMode="auto">
            <a:xfrm>
              <a:off x="3175000" y="4470400"/>
              <a:ext cx="1168400" cy="20828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4" name="AutoShape 17"/>
            <p:cNvSpPr>
              <a:spLocks/>
            </p:cNvSpPr>
            <p:nvPr/>
          </p:nvSpPr>
          <p:spPr bwMode="auto">
            <a:xfrm>
              <a:off x="5334001" y="4699000"/>
              <a:ext cx="1104900" cy="18796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5" name="Line 18"/>
            <p:cNvSpPr>
              <a:spLocks noChangeShapeType="1"/>
            </p:cNvSpPr>
            <p:nvPr/>
          </p:nvSpPr>
          <p:spPr bwMode="auto">
            <a:xfrm>
              <a:off x="6013458" y="4957765"/>
              <a:ext cx="214313" cy="669925"/>
            </a:xfrm>
            <a:prstGeom prst="line">
              <a:avLst/>
            </a:prstGeom>
            <a:noFill/>
            <a:ln w="38100">
              <a:solidFill>
                <a:srgbClr val="8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6" name="Line 19"/>
            <p:cNvSpPr>
              <a:spLocks noChangeShapeType="1"/>
            </p:cNvSpPr>
            <p:nvPr/>
          </p:nvSpPr>
          <p:spPr bwMode="auto">
            <a:xfrm>
              <a:off x="3892551" y="4957764"/>
              <a:ext cx="384175" cy="10668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7" name="Line 20"/>
            <p:cNvSpPr>
              <a:spLocks noChangeShapeType="1"/>
            </p:cNvSpPr>
            <p:nvPr/>
          </p:nvSpPr>
          <p:spPr bwMode="auto">
            <a:xfrm flipH="1">
              <a:off x="5457827" y="4946650"/>
              <a:ext cx="322263" cy="976313"/>
            </a:xfrm>
            <a:prstGeom prst="line">
              <a:avLst/>
            </a:prstGeom>
            <a:noFill/>
            <a:ln w="38100">
              <a:solidFill>
                <a:srgbClr val="8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8" name="Line 21"/>
            <p:cNvSpPr>
              <a:spLocks noChangeShapeType="1"/>
            </p:cNvSpPr>
            <p:nvPr/>
          </p:nvSpPr>
          <p:spPr bwMode="auto">
            <a:xfrm flipH="1">
              <a:off x="3332171" y="4946650"/>
              <a:ext cx="250825" cy="87471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5559" name="Picture 2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100" y="5245100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60" name="Picture 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26" y="4965700"/>
              <a:ext cx="2698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61" name="Picture 2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9200" y="4879975"/>
              <a:ext cx="24288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62" name="Picture 2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3201" y="5092700"/>
              <a:ext cx="231775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381000" y="3352800"/>
            <a:ext cx="4572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/>
              <a:t>We “open up” the cuts</a:t>
            </a:r>
            <a:endParaRPr lang="en-US" sz="3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8" name="Group 18"/>
          <p:cNvGrpSpPr>
            <a:grpSpLocks/>
          </p:cNvGrpSpPr>
          <p:nvPr/>
        </p:nvGrpSpPr>
        <p:grpSpPr bwMode="auto">
          <a:xfrm>
            <a:off x="228600" y="381000"/>
            <a:ext cx="4038600" cy="2514600"/>
            <a:chOff x="0" y="0"/>
            <a:chExt cx="3056" cy="1768"/>
          </a:xfrm>
        </p:grpSpPr>
        <p:sp>
          <p:nvSpPr>
            <p:cNvPr id="67622" name="Oval 9"/>
            <p:cNvSpPr>
              <a:spLocks/>
            </p:cNvSpPr>
            <p:nvPr/>
          </p:nvSpPr>
          <p:spPr bwMode="auto">
            <a:xfrm>
              <a:off x="0" y="0"/>
              <a:ext cx="3056" cy="176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623" name="Oval 10"/>
            <p:cNvSpPr>
              <a:spLocks/>
            </p:cNvSpPr>
            <p:nvPr/>
          </p:nvSpPr>
          <p:spPr bwMode="auto">
            <a:xfrm>
              <a:off x="544" y="648"/>
              <a:ext cx="800" cy="47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624" name="Oval 11"/>
            <p:cNvSpPr>
              <a:spLocks/>
            </p:cNvSpPr>
            <p:nvPr/>
          </p:nvSpPr>
          <p:spPr bwMode="auto">
            <a:xfrm>
              <a:off x="1824" y="648"/>
              <a:ext cx="800" cy="47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625" name="Line 12"/>
            <p:cNvSpPr>
              <a:spLocks noChangeShapeType="1"/>
            </p:cNvSpPr>
            <p:nvPr/>
          </p:nvSpPr>
          <p:spPr bwMode="auto">
            <a:xfrm>
              <a:off x="2288" y="1120"/>
              <a:ext cx="96" cy="504"/>
            </a:xfrm>
            <a:prstGeom prst="line">
              <a:avLst/>
            </a:prstGeom>
            <a:noFill/>
            <a:ln w="63500">
              <a:solidFill>
                <a:srgbClr val="8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626" name="Line 13"/>
            <p:cNvSpPr>
              <a:spLocks noChangeShapeType="1"/>
            </p:cNvSpPr>
            <p:nvPr/>
          </p:nvSpPr>
          <p:spPr bwMode="auto">
            <a:xfrm flipH="1">
              <a:off x="880" y="1120"/>
              <a:ext cx="80" cy="552"/>
            </a:xfrm>
            <a:prstGeom prst="line">
              <a:avLst/>
            </a:prstGeom>
            <a:noFill/>
            <a:ln w="635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7627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" y="1296"/>
              <a:ext cx="152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28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" y="1464"/>
              <a:ext cx="152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29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8" y="1376"/>
              <a:ext cx="10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30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1282"/>
              <a:ext cx="104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6573" name="Group 26"/>
          <p:cNvGrpSpPr>
            <a:grpSpLocks/>
          </p:cNvGrpSpPr>
          <p:nvPr/>
        </p:nvGrpSpPr>
        <p:grpSpPr bwMode="auto">
          <a:xfrm>
            <a:off x="7620000" y="3810000"/>
            <a:ext cx="1206500" cy="1362075"/>
            <a:chOff x="0" y="0"/>
            <a:chExt cx="759" cy="858"/>
          </a:xfrm>
        </p:grpSpPr>
        <p:pic>
          <p:nvPicPr>
            <p:cNvPr id="67618" name="Picture 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" y="0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19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" y="248"/>
              <a:ext cx="169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20" name="Picture 2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" y="522"/>
              <a:ext cx="153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21" name="Picture 2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8"/>
              <a:ext cx="146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352800" y="3962400"/>
            <a:ext cx="2971800" cy="2743200"/>
            <a:chOff x="2273300" y="3251200"/>
            <a:chExt cx="3898900" cy="3378200"/>
          </a:xfrm>
        </p:grpSpPr>
        <p:sp>
          <p:nvSpPr>
            <p:cNvPr id="67609" name="AutoShape 2"/>
            <p:cNvSpPr>
              <a:spLocks/>
            </p:cNvSpPr>
            <p:nvPr/>
          </p:nvSpPr>
          <p:spPr bwMode="auto">
            <a:xfrm>
              <a:off x="2273300" y="3251200"/>
              <a:ext cx="3898900" cy="3378200"/>
            </a:xfrm>
            <a:custGeom>
              <a:avLst/>
              <a:gdLst>
                <a:gd name="T0" fmla="*/ 351884750 w 21600"/>
                <a:gd name="T1" fmla="*/ 0 h 21600"/>
                <a:gd name="T2" fmla="*/ 600712909 w 21600"/>
                <a:gd name="T3" fmla="*/ 77368131 h 21600"/>
                <a:gd name="T4" fmla="*/ 703769500 w 21600"/>
                <a:gd name="T5" fmla="*/ 264172112 h 21600"/>
                <a:gd name="T6" fmla="*/ 600712909 w 21600"/>
                <a:gd name="T7" fmla="*/ 450976093 h 21600"/>
                <a:gd name="T8" fmla="*/ 351884750 w 21600"/>
                <a:gd name="T9" fmla="*/ 528344224 h 21600"/>
                <a:gd name="T10" fmla="*/ 103056591 w 21600"/>
                <a:gd name="T11" fmla="*/ 450976093 h 21600"/>
                <a:gd name="T12" fmla="*/ 0 w 21600"/>
                <a:gd name="T13" fmla="*/ 264172112 h 21600"/>
                <a:gd name="T14" fmla="*/ 103056591 w 21600"/>
                <a:gd name="T15" fmla="*/ 77368131 h 21600"/>
                <a:gd name="T16" fmla="*/ 351884750 w 21600"/>
                <a:gd name="T17" fmla="*/ 0 h 21600"/>
                <a:gd name="T18" fmla="*/ 35188475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18437" y="3163"/>
                  </a:lnTo>
                  <a:lnTo>
                    <a:pt x="21600" y="10800"/>
                  </a:lnTo>
                  <a:lnTo>
                    <a:pt x="18437" y="18437"/>
                  </a:lnTo>
                  <a:lnTo>
                    <a:pt x="10800" y="21600"/>
                  </a:lnTo>
                  <a:lnTo>
                    <a:pt x="3163" y="18437"/>
                  </a:lnTo>
                  <a:lnTo>
                    <a:pt x="0" y="10800"/>
                  </a:lnTo>
                  <a:lnTo>
                    <a:pt x="3163" y="3163"/>
                  </a:lnTo>
                  <a:lnTo>
                    <a:pt x="10800" y="0"/>
                  </a:lnTo>
                  <a:close/>
                  <a:moveTo>
                    <a:pt x="10800" y="0"/>
                  </a:moveTo>
                </a:path>
              </a:pathLst>
            </a:custGeom>
            <a:solidFill>
              <a:schemeClr val="accent1"/>
            </a:solidFill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610" name="Line 3"/>
            <p:cNvSpPr>
              <a:spLocks noChangeShapeType="1"/>
            </p:cNvSpPr>
            <p:nvPr/>
          </p:nvSpPr>
          <p:spPr bwMode="auto">
            <a:xfrm flipH="1">
              <a:off x="2844800" y="3251208"/>
              <a:ext cx="1435100" cy="481013"/>
            </a:xfrm>
            <a:prstGeom prst="line">
              <a:avLst/>
            </a:prstGeom>
            <a:noFill/>
            <a:ln w="635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611" name="Line 4"/>
            <p:cNvSpPr>
              <a:spLocks noChangeShapeType="1"/>
            </p:cNvSpPr>
            <p:nvPr/>
          </p:nvSpPr>
          <p:spPr bwMode="auto">
            <a:xfrm>
              <a:off x="5613400" y="3708400"/>
              <a:ext cx="544513" cy="1244600"/>
            </a:xfrm>
            <a:prstGeom prst="line">
              <a:avLst/>
            </a:prstGeom>
            <a:noFill/>
            <a:ln w="635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612" name="Line 5"/>
            <p:cNvSpPr>
              <a:spLocks noChangeShapeType="1"/>
            </p:cNvSpPr>
            <p:nvPr/>
          </p:nvSpPr>
          <p:spPr bwMode="auto">
            <a:xfrm>
              <a:off x="2286000" y="4940300"/>
              <a:ext cx="571500" cy="1204913"/>
            </a:xfrm>
            <a:prstGeom prst="line">
              <a:avLst/>
            </a:prstGeom>
            <a:noFill/>
            <a:ln w="63500">
              <a:solidFill>
                <a:srgbClr val="8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613" name="Line 6"/>
            <p:cNvSpPr>
              <a:spLocks noChangeShapeType="1"/>
            </p:cNvSpPr>
            <p:nvPr/>
          </p:nvSpPr>
          <p:spPr bwMode="auto">
            <a:xfrm rot="10800000" flipH="1">
              <a:off x="4241800" y="6134100"/>
              <a:ext cx="1358900" cy="495300"/>
            </a:xfrm>
            <a:prstGeom prst="line">
              <a:avLst/>
            </a:prstGeom>
            <a:noFill/>
            <a:ln w="63500">
              <a:solidFill>
                <a:srgbClr val="8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7614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1800" y="4165600"/>
              <a:ext cx="2413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15" name="Picture 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500" y="3619500"/>
              <a:ext cx="2413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16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8701" y="5870575"/>
              <a:ext cx="165100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17" name="Picture 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2400" y="5270501"/>
              <a:ext cx="165100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6575" name="Rectangle 28"/>
          <p:cNvSpPr>
            <a:spLocks/>
          </p:cNvSpPr>
          <p:nvPr/>
        </p:nvSpPr>
        <p:spPr bwMode="auto">
          <a:xfrm>
            <a:off x="7620000" y="5410200"/>
            <a:ext cx="1316038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Encoding</a:t>
            </a:r>
          </a:p>
          <a:p>
            <a:pPr algn="ctr"/>
            <a:r>
              <a:rPr lang="en-US"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the </a:t>
            </a:r>
          </a:p>
          <a:p>
            <a:pPr algn="ctr"/>
            <a:r>
              <a:rPr lang="en-US"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surface</a:t>
            </a:r>
          </a:p>
        </p:txBody>
      </p:sp>
      <p:grpSp>
        <p:nvGrpSpPr>
          <p:cNvPr id="67592" name="Group 42"/>
          <p:cNvGrpSpPr>
            <a:grpSpLocks/>
          </p:cNvGrpSpPr>
          <p:nvPr/>
        </p:nvGrpSpPr>
        <p:grpSpPr bwMode="auto">
          <a:xfrm>
            <a:off x="152400" y="3276600"/>
            <a:ext cx="2806700" cy="2286000"/>
            <a:chOff x="2146301" y="3200400"/>
            <a:chExt cx="4851400" cy="3378200"/>
          </a:xfrm>
        </p:grpSpPr>
        <p:sp>
          <p:nvSpPr>
            <p:cNvPr id="67596" name="Oval 13"/>
            <p:cNvSpPr>
              <a:spLocks/>
            </p:cNvSpPr>
            <p:nvPr/>
          </p:nvSpPr>
          <p:spPr bwMode="auto">
            <a:xfrm>
              <a:off x="2146301" y="3200400"/>
              <a:ext cx="4851400" cy="280670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597" name="Oval 14"/>
            <p:cNvSpPr>
              <a:spLocks/>
            </p:cNvSpPr>
            <p:nvPr/>
          </p:nvSpPr>
          <p:spPr bwMode="auto">
            <a:xfrm>
              <a:off x="3225800" y="4229100"/>
              <a:ext cx="1270000" cy="7493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598" name="Oval 15"/>
            <p:cNvSpPr>
              <a:spLocks/>
            </p:cNvSpPr>
            <p:nvPr/>
          </p:nvSpPr>
          <p:spPr bwMode="auto">
            <a:xfrm>
              <a:off x="5257800" y="4229100"/>
              <a:ext cx="1270000" cy="7493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599" name="AutoShape 16"/>
            <p:cNvSpPr>
              <a:spLocks/>
            </p:cNvSpPr>
            <p:nvPr/>
          </p:nvSpPr>
          <p:spPr bwMode="auto">
            <a:xfrm>
              <a:off x="3175000" y="4470400"/>
              <a:ext cx="1168400" cy="20828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600" name="AutoShape 17"/>
            <p:cNvSpPr>
              <a:spLocks/>
            </p:cNvSpPr>
            <p:nvPr/>
          </p:nvSpPr>
          <p:spPr bwMode="auto">
            <a:xfrm>
              <a:off x="5334001" y="4699000"/>
              <a:ext cx="1104900" cy="18796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601" name="Line 18"/>
            <p:cNvSpPr>
              <a:spLocks noChangeShapeType="1"/>
            </p:cNvSpPr>
            <p:nvPr/>
          </p:nvSpPr>
          <p:spPr bwMode="auto">
            <a:xfrm>
              <a:off x="6013458" y="4957765"/>
              <a:ext cx="214313" cy="669925"/>
            </a:xfrm>
            <a:prstGeom prst="line">
              <a:avLst/>
            </a:prstGeom>
            <a:noFill/>
            <a:ln w="38100">
              <a:solidFill>
                <a:srgbClr val="8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602" name="Line 19"/>
            <p:cNvSpPr>
              <a:spLocks noChangeShapeType="1"/>
            </p:cNvSpPr>
            <p:nvPr/>
          </p:nvSpPr>
          <p:spPr bwMode="auto">
            <a:xfrm>
              <a:off x="3892551" y="4957764"/>
              <a:ext cx="384175" cy="10668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603" name="Line 20"/>
            <p:cNvSpPr>
              <a:spLocks noChangeShapeType="1"/>
            </p:cNvSpPr>
            <p:nvPr/>
          </p:nvSpPr>
          <p:spPr bwMode="auto">
            <a:xfrm flipH="1">
              <a:off x="5457827" y="4946650"/>
              <a:ext cx="322263" cy="976313"/>
            </a:xfrm>
            <a:prstGeom prst="line">
              <a:avLst/>
            </a:prstGeom>
            <a:noFill/>
            <a:ln w="38100">
              <a:solidFill>
                <a:srgbClr val="8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604" name="Line 21"/>
            <p:cNvSpPr>
              <a:spLocks noChangeShapeType="1"/>
            </p:cNvSpPr>
            <p:nvPr/>
          </p:nvSpPr>
          <p:spPr bwMode="auto">
            <a:xfrm flipH="1">
              <a:off x="3332171" y="4946650"/>
              <a:ext cx="250825" cy="87471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7605" name="Picture 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100" y="5245100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06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26" y="4965700"/>
              <a:ext cx="2698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07" name="Picture 2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9200" y="4879975"/>
              <a:ext cx="24288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08" name="Picture 2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3201" y="5092700"/>
              <a:ext cx="231775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5562600"/>
            <a:ext cx="26590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5400">
                <a:solidFill>
                  <a:srgbClr val="FF0000"/>
                </a:solidFill>
              </a:rPr>
              <a:t>W -&gt; S</a:t>
            </a:r>
            <a:r>
              <a:rPr lang="en-US" sz="5400" baseline="-25000">
                <a:solidFill>
                  <a:srgbClr val="FF0000"/>
                </a:solidFill>
              </a:rPr>
              <a:t>w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33600" y="457200"/>
            <a:ext cx="99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</a:rPr>
              <a:t>S</a:t>
            </a:r>
            <a:r>
              <a:rPr lang="en-US" sz="4800" baseline="-25000" dirty="0" err="1">
                <a:solidFill>
                  <a:srgbClr val="FF0000"/>
                </a:solidFill>
              </a:rPr>
              <a:t>w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848600" y="40386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W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895600" y="2819400"/>
            <a:ext cx="381000" cy="914400"/>
          </a:xfrm>
          <a:prstGeom prst="straightConnector1">
            <a:avLst/>
          </a:prstGeom>
          <a:solidFill>
            <a:srgbClr val="FFFFFF">
              <a:alpha val="0"/>
            </a:srgb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4267200" y="152400"/>
            <a:ext cx="464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After we open up the cuts, we deform the surface to a polygonal shape. (This deformation gives an equivalent shape from the topological point of view)</a:t>
            </a:r>
          </a:p>
          <a:p>
            <a:r>
              <a:rPr lang="en-US" sz="2400" dirty="0" smtClean="0"/>
              <a:t>Then we read the ring of letters. This ring contains all the topological information of the surface.</a:t>
            </a:r>
          </a:p>
        </p:txBody>
      </p:sp>
      <p:cxnSp>
        <p:nvCxnSpPr>
          <p:cNvPr id="58" name="Straight Arrow Connector 57"/>
          <p:cNvCxnSpPr/>
          <p:nvPr/>
        </p:nvCxnSpPr>
        <p:spPr bwMode="auto">
          <a:xfrm>
            <a:off x="2362200" y="5181600"/>
            <a:ext cx="914400" cy="533400"/>
          </a:xfrm>
          <a:prstGeom prst="straightConnector1">
            <a:avLst/>
          </a:prstGeom>
          <a:solidFill>
            <a:srgbClr val="FFFFFF">
              <a:alpha val="0"/>
            </a:srgb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5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"/>
            <a:ext cx="54102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779259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5"/>
          <p:cNvSpPr>
            <a:spLocks/>
          </p:cNvSpPr>
          <p:nvPr/>
        </p:nvSpPr>
        <p:spPr bwMode="auto">
          <a:xfrm>
            <a:off x="5930900" y="2273300"/>
            <a:ext cx="2768600" cy="1422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4576763" y="4073525"/>
            <a:ext cx="4122737" cy="2671763"/>
            <a:chOff x="4576763" y="4073525"/>
            <a:chExt cx="4122737" cy="2671763"/>
          </a:xfrm>
        </p:grpSpPr>
        <p:pic>
          <p:nvPicPr>
            <p:cNvPr id="6963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4305300"/>
              <a:ext cx="3111500" cy="189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9637" name="Group 68618"/>
            <p:cNvGrpSpPr>
              <a:grpSpLocks/>
            </p:cNvGrpSpPr>
            <p:nvPr/>
          </p:nvGrpSpPr>
          <p:grpSpPr bwMode="auto">
            <a:xfrm>
              <a:off x="4576763" y="4073525"/>
              <a:ext cx="4122737" cy="2671763"/>
              <a:chOff x="4576771" y="4073525"/>
              <a:chExt cx="4122729" cy="2671763"/>
            </a:xfrm>
          </p:grpSpPr>
          <p:pic>
            <p:nvPicPr>
              <p:cNvPr id="69651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1639" y="6202363"/>
                <a:ext cx="247650" cy="542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652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6771" y="5194300"/>
                <a:ext cx="274637" cy="37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653" name="Picture 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8350" y="5562608"/>
                <a:ext cx="311150" cy="309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654" name="Picture 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6700" y="4073525"/>
                <a:ext cx="260350" cy="458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9638" name="Rectangle 9"/>
          <p:cNvSpPr>
            <a:spLocks/>
          </p:cNvSpPr>
          <p:nvPr/>
        </p:nvSpPr>
        <p:spPr bwMode="auto">
          <a:xfrm>
            <a:off x="309563" y="3427413"/>
            <a:ext cx="1316037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Encoding</a:t>
            </a:r>
          </a:p>
          <a:p>
            <a:pPr algn="ctr"/>
            <a:r>
              <a:rPr lang="en-US"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the </a:t>
            </a:r>
          </a:p>
          <a:p>
            <a:pPr algn="ctr"/>
            <a:r>
              <a:rPr lang="en-US"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surface</a:t>
            </a:r>
          </a:p>
        </p:txBody>
      </p:sp>
      <p:sp>
        <p:nvSpPr>
          <p:cNvPr id="69640" name="Freeform 29"/>
          <p:cNvSpPr>
            <a:spLocks/>
          </p:cNvSpPr>
          <p:nvPr/>
        </p:nvSpPr>
        <p:spPr bwMode="auto">
          <a:xfrm flipH="1" flipV="1">
            <a:off x="1371600" y="669925"/>
            <a:ext cx="1006475" cy="46038"/>
          </a:xfrm>
          <a:custGeom>
            <a:avLst/>
            <a:gdLst>
              <a:gd name="T0" fmla="*/ 1006436 w 297268"/>
              <a:gd name="T1" fmla="*/ 45719 h 351353"/>
              <a:gd name="T2" fmla="*/ 41 w 297268"/>
              <a:gd name="T3" fmla="*/ 12 h 351353"/>
              <a:gd name="T4" fmla="*/ 1006436 w 297268"/>
              <a:gd name="T5" fmla="*/ 45719 h 3513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268" h="351353">
                <a:moveTo>
                  <a:pt x="297268" y="351353"/>
                </a:moveTo>
                <a:cubicBezTo>
                  <a:pt x="297268" y="351353"/>
                  <a:pt x="2264" y="6849"/>
                  <a:pt x="12" y="94"/>
                </a:cubicBezTo>
                <a:cubicBezTo>
                  <a:pt x="-2240" y="-6661"/>
                  <a:pt x="297268" y="351353"/>
                  <a:pt x="297268" y="351353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2" name="Freeform 68607"/>
          <p:cNvSpPr>
            <a:spLocks/>
          </p:cNvSpPr>
          <p:nvPr/>
        </p:nvSpPr>
        <p:spPr bwMode="auto">
          <a:xfrm>
            <a:off x="1039813" y="688975"/>
            <a:ext cx="1527175" cy="3297238"/>
          </a:xfrm>
          <a:custGeom>
            <a:avLst/>
            <a:gdLst>
              <a:gd name="T0" fmla="*/ 851233 w 1526815"/>
              <a:gd name="T1" fmla="*/ 2040006 h 3296433"/>
              <a:gd name="T2" fmla="*/ 851233 w 1526815"/>
              <a:gd name="T3" fmla="*/ 2040006 h 3296433"/>
              <a:gd name="T4" fmla="*/ 689093 w 1526815"/>
              <a:gd name="T5" fmla="*/ 2026496 h 3296433"/>
              <a:gd name="T6" fmla="*/ 608024 w 1526815"/>
              <a:gd name="T7" fmla="*/ 2012986 h 3296433"/>
              <a:gd name="T8" fmla="*/ 472907 w 1526815"/>
              <a:gd name="T9" fmla="*/ 1999476 h 3296433"/>
              <a:gd name="T10" fmla="*/ 364814 w 1526815"/>
              <a:gd name="T11" fmla="*/ 1945436 h 3296433"/>
              <a:gd name="T12" fmla="*/ 243209 w 1526815"/>
              <a:gd name="T13" fmla="*/ 1837356 h 3296433"/>
              <a:gd name="T14" fmla="*/ 202675 w 1526815"/>
              <a:gd name="T15" fmla="*/ 1823846 h 3296433"/>
              <a:gd name="T16" fmla="*/ 135116 w 1526815"/>
              <a:gd name="T17" fmla="*/ 1756296 h 3296433"/>
              <a:gd name="T18" fmla="*/ 81070 w 1526815"/>
              <a:gd name="T19" fmla="*/ 1729276 h 3296433"/>
              <a:gd name="T20" fmla="*/ 0 w 1526815"/>
              <a:gd name="T21" fmla="*/ 1702256 h 3296433"/>
              <a:gd name="T22" fmla="*/ 1526815 w 1526815"/>
              <a:gd name="T23" fmla="*/ 351259 h 3296433"/>
              <a:gd name="T24" fmla="*/ 1486280 w 1526815"/>
              <a:gd name="T25" fmla="*/ 243179 h 3296433"/>
              <a:gd name="T26" fmla="*/ 1459257 w 1526815"/>
              <a:gd name="T27" fmla="*/ 162119 h 3296433"/>
              <a:gd name="T28" fmla="*/ 1364675 w 1526815"/>
              <a:gd name="T29" fmla="*/ 0 h 3296433"/>
              <a:gd name="T30" fmla="*/ 1013373 w 1526815"/>
              <a:gd name="T31" fmla="*/ 27020 h 3296433"/>
              <a:gd name="T32" fmla="*/ 837721 w 1526815"/>
              <a:gd name="T33" fmla="*/ 67549 h 3296433"/>
              <a:gd name="T34" fmla="*/ 770163 w 1526815"/>
              <a:gd name="T35" fmla="*/ 81059 h 3296433"/>
              <a:gd name="T36" fmla="*/ 729628 w 1526815"/>
              <a:gd name="T37" fmla="*/ 94569 h 3296433"/>
              <a:gd name="T38" fmla="*/ 675582 w 1526815"/>
              <a:gd name="T39" fmla="*/ 108079 h 3296433"/>
              <a:gd name="T40" fmla="*/ 581000 w 1526815"/>
              <a:gd name="T41" fmla="*/ 148609 h 3296433"/>
              <a:gd name="T42" fmla="*/ 526954 w 1526815"/>
              <a:gd name="T43" fmla="*/ 175629 h 3296433"/>
              <a:gd name="T44" fmla="*/ 283744 w 1526815"/>
              <a:gd name="T45" fmla="*/ 283709 h 3296433"/>
              <a:gd name="T46" fmla="*/ 148628 w 1526815"/>
              <a:gd name="T47" fmla="*/ 405299 h 3296433"/>
              <a:gd name="T48" fmla="*/ 108093 w 1526815"/>
              <a:gd name="T49" fmla="*/ 472849 h 3296433"/>
              <a:gd name="T50" fmla="*/ 1080931 w 1526815"/>
              <a:gd name="T51" fmla="*/ 3296433 h 329643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526815" h="3296433">
                <a:moveTo>
                  <a:pt x="851233" y="2040006"/>
                </a:moveTo>
                <a:lnTo>
                  <a:pt x="851233" y="2040006"/>
                </a:lnTo>
                <a:cubicBezTo>
                  <a:pt x="797186" y="2035503"/>
                  <a:pt x="742995" y="2032484"/>
                  <a:pt x="689093" y="2026496"/>
                </a:cubicBezTo>
                <a:cubicBezTo>
                  <a:pt x="661865" y="2023471"/>
                  <a:pt x="635208" y="2016384"/>
                  <a:pt x="608024" y="2012986"/>
                </a:cubicBezTo>
                <a:cubicBezTo>
                  <a:pt x="563110" y="2007372"/>
                  <a:pt x="517946" y="2003979"/>
                  <a:pt x="472907" y="1999476"/>
                </a:cubicBezTo>
                <a:cubicBezTo>
                  <a:pt x="436876" y="1981463"/>
                  <a:pt x="393300" y="1973919"/>
                  <a:pt x="364814" y="1945436"/>
                </a:cubicBezTo>
                <a:cubicBezTo>
                  <a:pt x="326427" y="1907053"/>
                  <a:pt x="289854" y="1866506"/>
                  <a:pt x="243209" y="1837356"/>
                </a:cubicBezTo>
                <a:cubicBezTo>
                  <a:pt x="231131" y="1829808"/>
                  <a:pt x="216186" y="1828349"/>
                  <a:pt x="202675" y="1823846"/>
                </a:cubicBezTo>
                <a:cubicBezTo>
                  <a:pt x="180155" y="1801329"/>
                  <a:pt x="163600" y="1770536"/>
                  <a:pt x="135116" y="1756296"/>
                </a:cubicBezTo>
                <a:cubicBezTo>
                  <a:pt x="117101" y="1747289"/>
                  <a:pt x="99929" y="1736347"/>
                  <a:pt x="81070" y="1729276"/>
                </a:cubicBezTo>
                <a:cubicBezTo>
                  <a:pt x="-46563" y="1681419"/>
                  <a:pt x="78241" y="1741372"/>
                  <a:pt x="0" y="1702256"/>
                </a:cubicBezTo>
                <a:lnTo>
                  <a:pt x="1526815" y="351259"/>
                </a:lnTo>
                <a:cubicBezTo>
                  <a:pt x="1513303" y="315232"/>
                  <a:pt x="1499223" y="279414"/>
                  <a:pt x="1486280" y="243179"/>
                </a:cubicBezTo>
                <a:cubicBezTo>
                  <a:pt x="1476699" y="216357"/>
                  <a:pt x="1471996" y="187593"/>
                  <a:pt x="1459257" y="162119"/>
                </a:cubicBezTo>
                <a:cubicBezTo>
                  <a:pt x="1431275" y="106161"/>
                  <a:pt x="1364675" y="0"/>
                  <a:pt x="1364675" y="0"/>
                </a:cubicBezTo>
                <a:cubicBezTo>
                  <a:pt x="1258672" y="6624"/>
                  <a:pt x="1122940" y="12413"/>
                  <a:pt x="1013373" y="27020"/>
                </a:cubicBezTo>
                <a:cubicBezTo>
                  <a:pt x="952926" y="35079"/>
                  <a:pt x="897698" y="55555"/>
                  <a:pt x="837721" y="67549"/>
                </a:cubicBezTo>
                <a:cubicBezTo>
                  <a:pt x="815202" y="72052"/>
                  <a:pt x="792443" y="75490"/>
                  <a:pt x="770163" y="81059"/>
                </a:cubicBezTo>
                <a:cubicBezTo>
                  <a:pt x="756346" y="84513"/>
                  <a:pt x="743323" y="90657"/>
                  <a:pt x="729628" y="94569"/>
                </a:cubicBezTo>
                <a:cubicBezTo>
                  <a:pt x="711773" y="99670"/>
                  <a:pt x="693597" y="103576"/>
                  <a:pt x="675582" y="108079"/>
                </a:cubicBezTo>
                <a:cubicBezTo>
                  <a:pt x="593436" y="162836"/>
                  <a:pt x="680716" y="111220"/>
                  <a:pt x="581000" y="148609"/>
                </a:cubicBezTo>
                <a:cubicBezTo>
                  <a:pt x="562141" y="155680"/>
                  <a:pt x="545467" y="167696"/>
                  <a:pt x="526954" y="175629"/>
                </a:cubicBezTo>
                <a:cubicBezTo>
                  <a:pt x="488493" y="192110"/>
                  <a:pt x="323896" y="251591"/>
                  <a:pt x="283744" y="283709"/>
                </a:cubicBezTo>
                <a:cubicBezTo>
                  <a:pt x="224503" y="331096"/>
                  <a:pt x="199932" y="346673"/>
                  <a:pt x="148628" y="405299"/>
                </a:cubicBezTo>
                <a:cubicBezTo>
                  <a:pt x="129607" y="427035"/>
                  <a:pt x="120440" y="448158"/>
                  <a:pt x="108093" y="472849"/>
                </a:cubicBezTo>
                <a:lnTo>
                  <a:pt x="1080931" y="329643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28600" y="1752600"/>
            <a:ext cx="979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S</a:t>
            </a:r>
            <a:r>
              <a:rPr lang="en-US" sz="5400" baseline="-25000">
                <a:solidFill>
                  <a:srgbClr val="FF0000"/>
                </a:solidFill>
              </a:rPr>
              <a:t>w</a:t>
            </a:r>
            <a:endParaRPr lang="en-US" sz="5400">
              <a:solidFill>
                <a:srgbClr val="FF0000"/>
              </a:solidFill>
            </a:endParaRPr>
          </a:p>
        </p:txBody>
      </p:sp>
      <p:grpSp>
        <p:nvGrpSpPr>
          <p:cNvPr id="68620" name="Group 68619"/>
          <p:cNvGrpSpPr>
            <a:grpSpLocks/>
          </p:cNvGrpSpPr>
          <p:nvPr/>
        </p:nvGrpSpPr>
        <p:grpSpPr bwMode="auto">
          <a:xfrm>
            <a:off x="1752600" y="5029200"/>
            <a:ext cx="1752600" cy="1447800"/>
            <a:chOff x="1752600" y="5029200"/>
            <a:chExt cx="1752600" cy="1447800"/>
          </a:xfrm>
        </p:grpSpPr>
        <p:sp>
          <p:nvSpPr>
            <p:cNvPr id="69645" name="Rectangle 68617"/>
            <p:cNvSpPr>
              <a:spLocks noChangeArrowheads="1"/>
            </p:cNvSpPr>
            <p:nvPr/>
          </p:nvSpPr>
          <p:spPr bwMode="auto">
            <a:xfrm>
              <a:off x="2286000" y="5334000"/>
              <a:ext cx="582211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W</a:t>
              </a:r>
            </a:p>
          </p:txBody>
        </p:sp>
        <p:grpSp>
          <p:nvGrpSpPr>
            <p:cNvPr id="69646" name="Group 46"/>
            <p:cNvGrpSpPr>
              <a:grpSpLocks/>
            </p:cNvGrpSpPr>
            <p:nvPr/>
          </p:nvGrpSpPr>
          <p:grpSpPr bwMode="auto">
            <a:xfrm>
              <a:off x="1752600" y="5029200"/>
              <a:ext cx="1752600" cy="1447800"/>
              <a:chOff x="4576771" y="4073525"/>
              <a:chExt cx="4122729" cy="2671763"/>
            </a:xfrm>
          </p:grpSpPr>
          <p:pic>
            <p:nvPicPr>
              <p:cNvPr id="69647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1639" y="6202363"/>
                <a:ext cx="247650" cy="542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648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6771" y="5194300"/>
                <a:ext cx="274637" cy="37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649" name="Picture 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8350" y="5562608"/>
                <a:ext cx="311150" cy="309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650" name="Picture 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6700" y="4073525"/>
                <a:ext cx="260350" cy="458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5943600" y="1524000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Another example of cutting and opening up a surface.</a:t>
            </a:r>
          </a:p>
          <a:p>
            <a:r>
              <a:rPr lang="en-US" sz="2400" dirty="0" smtClean="0"/>
              <a:t>Note that we obtain a different ring of letters.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2743200" y="1219200"/>
            <a:ext cx="533400" cy="0"/>
          </a:xfrm>
          <a:prstGeom prst="straightConnector1">
            <a:avLst/>
          </a:prstGeom>
          <a:solidFill>
            <a:srgbClr val="FFFFFF">
              <a:alpha val="0"/>
            </a:srgb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5105400" y="838200"/>
            <a:ext cx="685800" cy="0"/>
          </a:xfrm>
          <a:prstGeom prst="straightConnector1">
            <a:avLst/>
          </a:prstGeom>
          <a:solidFill>
            <a:srgbClr val="FFFFFF">
              <a:alpha val="0"/>
            </a:srgb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5410200" y="1143000"/>
            <a:ext cx="685800" cy="1143000"/>
          </a:xfrm>
          <a:prstGeom prst="straightConnector1">
            <a:avLst/>
          </a:prstGeom>
          <a:solidFill>
            <a:srgbClr val="FFFFFF">
              <a:alpha val="0"/>
            </a:srgb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Freeform 17"/>
          <p:cNvSpPr/>
          <p:nvPr/>
        </p:nvSpPr>
        <p:spPr>
          <a:xfrm>
            <a:off x="1439165" y="2878667"/>
            <a:ext cx="1947502" cy="1227666"/>
          </a:xfrm>
          <a:custGeom>
            <a:avLst/>
            <a:gdLst>
              <a:gd name="connsiteX0" fmla="*/ 762168 w 1947502"/>
              <a:gd name="connsiteY0" fmla="*/ 903111 h 1227666"/>
              <a:gd name="connsiteX1" fmla="*/ 748057 w 1947502"/>
              <a:gd name="connsiteY1" fmla="*/ 832555 h 1227666"/>
              <a:gd name="connsiteX2" fmla="*/ 719835 w 1947502"/>
              <a:gd name="connsiteY2" fmla="*/ 790222 h 1227666"/>
              <a:gd name="connsiteX3" fmla="*/ 663391 w 1947502"/>
              <a:gd name="connsiteY3" fmla="*/ 719666 h 1227666"/>
              <a:gd name="connsiteX4" fmla="*/ 635168 w 1947502"/>
              <a:gd name="connsiteY4" fmla="*/ 691444 h 1227666"/>
              <a:gd name="connsiteX5" fmla="*/ 536391 w 1947502"/>
              <a:gd name="connsiteY5" fmla="*/ 663222 h 1227666"/>
              <a:gd name="connsiteX6" fmla="*/ 423502 w 1947502"/>
              <a:gd name="connsiteY6" fmla="*/ 606777 h 1227666"/>
              <a:gd name="connsiteX7" fmla="*/ 367057 w 1947502"/>
              <a:gd name="connsiteY7" fmla="*/ 578555 h 1227666"/>
              <a:gd name="connsiteX8" fmla="*/ 225946 w 1947502"/>
              <a:gd name="connsiteY8" fmla="*/ 550333 h 1227666"/>
              <a:gd name="connsiteX9" fmla="*/ 268279 w 1947502"/>
              <a:gd name="connsiteY9" fmla="*/ 762000 h 1227666"/>
              <a:gd name="connsiteX10" fmla="*/ 479946 w 1947502"/>
              <a:gd name="connsiteY10" fmla="*/ 860777 h 1227666"/>
              <a:gd name="connsiteX11" fmla="*/ 1157279 w 1947502"/>
              <a:gd name="connsiteY11" fmla="*/ 987777 h 1227666"/>
              <a:gd name="connsiteX12" fmla="*/ 1651168 w 1947502"/>
              <a:gd name="connsiteY12" fmla="*/ 945444 h 1227666"/>
              <a:gd name="connsiteX13" fmla="*/ 1806391 w 1947502"/>
              <a:gd name="connsiteY13" fmla="*/ 860777 h 1227666"/>
              <a:gd name="connsiteX14" fmla="*/ 1919279 w 1947502"/>
              <a:gd name="connsiteY14" fmla="*/ 747889 h 1227666"/>
              <a:gd name="connsiteX15" fmla="*/ 1947502 w 1947502"/>
              <a:gd name="connsiteY15" fmla="*/ 677333 h 1227666"/>
              <a:gd name="connsiteX16" fmla="*/ 1919279 w 1947502"/>
              <a:gd name="connsiteY16" fmla="*/ 522111 h 1227666"/>
              <a:gd name="connsiteX17" fmla="*/ 1637057 w 1947502"/>
              <a:gd name="connsiteY17" fmla="*/ 282222 h 1227666"/>
              <a:gd name="connsiteX18" fmla="*/ 1114946 w 1947502"/>
              <a:gd name="connsiteY18" fmla="*/ 42333 h 1227666"/>
              <a:gd name="connsiteX19" fmla="*/ 804502 w 1947502"/>
              <a:gd name="connsiteY19" fmla="*/ 0 h 1227666"/>
              <a:gd name="connsiteX20" fmla="*/ 268279 w 1947502"/>
              <a:gd name="connsiteY20" fmla="*/ 98777 h 1227666"/>
              <a:gd name="connsiteX21" fmla="*/ 42502 w 1947502"/>
              <a:gd name="connsiteY21" fmla="*/ 381000 h 1227666"/>
              <a:gd name="connsiteX22" fmla="*/ 168 w 1947502"/>
              <a:gd name="connsiteY22" fmla="*/ 522111 h 1227666"/>
              <a:gd name="connsiteX23" fmla="*/ 70724 w 1947502"/>
              <a:gd name="connsiteY23" fmla="*/ 889000 h 1227666"/>
              <a:gd name="connsiteX24" fmla="*/ 282391 w 1947502"/>
              <a:gd name="connsiteY24" fmla="*/ 1044222 h 1227666"/>
              <a:gd name="connsiteX25" fmla="*/ 945613 w 1947502"/>
              <a:gd name="connsiteY25" fmla="*/ 1227666 h 1227666"/>
              <a:gd name="connsiteX26" fmla="*/ 1340724 w 1947502"/>
              <a:gd name="connsiteY26" fmla="*/ 1072444 h 1227666"/>
              <a:gd name="connsiteX27" fmla="*/ 1397168 w 1947502"/>
              <a:gd name="connsiteY27" fmla="*/ 860777 h 1227666"/>
              <a:gd name="connsiteX28" fmla="*/ 1284279 w 1947502"/>
              <a:gd name="connsiteY28" fmla="*/ 395111 h 1227666"/>
              <a:gd name="connsiteX29" fmla="*/ 889168 w 1947502"/>
              <a:gd name="connsiteY29" fmla="*/ 70555 h 1227666"/>
              <a:gd name="connsiteX30" fmla="*/ 677502 w 1947502"/>
              <a:gd name="connsiteY30" fmla="*/ 14111 h 1227666"/>
              <a:gd name="connsiteX31" fmla="*/ 395279 w 1947502"/>
              <a:gd name="connsiteY31" fmla="*/ 84666 h 1227666"/>
              <a:gd name="connsiteX32" fmla="*/ 367057 w 1947502"/>
              <a:gd name="connsiteY32" fmla="*/ 141111 h 1227666"/>
              <a:gd name="connsiteX33" fmla="*/ 494057 w 1947502"/>
              <a:gd name="connsiteY33" fmla="*/ 324555 h 1227666"/>
              <a:gd name="connsiteX34" fmla="*/ 621057 w 1947502"/>
              <a:gd name="connsiteY34" fmla="*/ 381000 h 1227666"/>
              <a:gd name="connsiteX35" fmla="*/ 973835 w 1947502"/>
              <a:gd name="connsiteY35" fmla="*/ 437444 h 1227666"/>
              <a:gd name="connsiteX36" fmla="*/ 1086724 w 1947502"/>
              <a:gd name="connsiteY36" fmla="*/ 423333 h 1227666"/>
              <a:gd name="connsiteX37" fmla="*/ 1030279 w 1947502"/>
              <a:gd name="connsiteY37" fmla="*/ 381000 h 122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947502" h="1227666">
                <a:moveTo>
                  <a:pt x="762168" y="903111"/>
                </a:moveTo>
                <a:cubicBezTo>
                  <a:pt x="757464" y="879592"/>
                  <a:pt x="756478" y="855012"/>
                  <a:pt x="748057" y="832555"/>
                </a:cubicBezTo>
                <a:cubicBezTo>
                  <a:pt x="742102" y="816675"/>
                  <a:pt x="730011" y="803789"/>
                  <a:pt x="719835" y="790222"/>
                </a:cubicBezTo>
                <a:cubicBezTo>
                  <a:pt x="701764" y="766127"/>
                  <a:pt x="682992" y="742534"/>
                  <a:pt x="663391" y="719666"/>
                </a:cubicBezTo>
                <a:cubicBezTo>
                  <a:pt x="654733" y="709565"/>
                  <a:pt x="646576" y="698289"/>
                  <a:pt x="635168" y="691444"/>
                </a:cubicBezTo>
                <a:cubicBezTo>
                  <a:pt x="620708" y="682768"/>
                  <a:pt x="546935" y="665858"/>
                  <a:pt x="536391" y="663222"/>
                </a:cubicBezTo>
                <a:cubicBezTo>
                  <a:pt x="461426" y="613246"/>
                  <a:pt x="527062" y="652804"/>
                  <a:pt x="423502" y="606777"/>
                </a:cubicBezTo>
                <a:cubicBezTo>
                  <a:pt x="404279" y="598234"/>
                  <a:pt x="387283" y="584334"/>
                  <a:pt x="367057" y="578555"/>
                </a:cubicBezTo>
                <a:cubicBezTo>
                  <a:pt x="320934" y="565377"/>
                  <a:pt x="225946" y="550333"/>
                  <a:pt x="225946" y="550333"/>
                </a:cubicBezTo>
                <a:cubicBezTo>
                  <a:pt x="98079" y="571644"/>
                  <a:pt x="32724" y="555890"/>
                  <a:pt x="268279" y="762000"/>
                </a:cubicBezTo>
                <a:cubicBezTo>
                  <a:pt x="326875" y="813271"/>
                  <a:pt x="407380" y="832557"/>
                  <a:pt x="479946" y="860777"/>
                </a:cubicBezTo>
                <a:cubicBezTo>
                  <a:pt x="823481" y="994373"/>
                  <a:pt x="762475" y="958532"/>
                  <a:pt x="1157279" y="987777"/>
                </a:cubicBezTo>
                <a:cubicBezTo>
                  <a:pt x="1321909" y="973666"/>
                  <a:pt x="1489009" y="977171"/>
                  <a:pt x="1651168" y="945444"/>
                </a:cubicBezTo>
                <a:cubicBezTo>
                  <a:pt x="1709009" y="934127"/>
                  <a:pt x="1756412" y="892014"/>
                  <a:pt x="1806391" y="860777"/>
                </a:cubicBezTo>
                <a:cubicBezTo>
                  <a:pt x="1851345" y="832681"/>
                  <a:pt x="1893206" y="794819"/>
                  <a:pt x="1919279" y="747889"/>
                </a:cubicBezTo>
                <a:cubicBezTo>
                  <a:pt x="1931581" y="725746"/>
                  <a:pt x="1938094" y="700852"/>
                  <a:pt x="1947502" y="677333"/>
                </a:cubicBezTo>
                <a:cubicBezTo>
                  <a:pt x="1938094" y="625592"/>
                  <a:pt x="1943772" y="568648"/>
                  <a:pt x="1919279" y="522111"/>
                </a:cubicBezTo>
                <a:cubicBezTo>
                  <a:pt x="1886656" y="460126"/>
                  <a:pt x="1676401" y="307514"/>
                  <a:pt x="1637057" y="282222"/>
                </a:cubicBezTo>
                <a:cubicBezTo>
                  <a:pt x="1484735" y="184301"/>
                  <a:pt x="1289274" y="86929"/>
                  <a:pt x="1114946" y="42333"/>
                </a:cubicBezTo>
                <a:cubicBezTo>
                  <a:pt x="1013765" y="16450"/>
                  <a:pt x="907983" y="14111"/>
                  <a:pt x="804502" y="0"/>
                </a:cubicBezTo>
                <a:cubicBezTo>
                  <a:pt x="625761" y="32926"/>
                  <a:pt x="439940" y="39069"/>
                  <a:pt x="268279" y="98777"/>
                </a:cubicBezTo>
                <a:cubicBezTo>
                  <a:pt x="230459" y="111932"/>
                  <a:pt x="55901" y="362576"/>
                  <a:pt x="42502" y="381000"/>
                </a:cubicBezTo>
                <a:cubicBezTo>
                  <a:pt x="28391" y="428037"/>
                  <a:pt x="-2556" y="473078"/>
                  <a:pt x="168" y="522111"/>
                </a:cubicBezTo>
                <a:cubicBezTo>
                  <a:pt x="7076" y="646456"/>
                  <a:pt x="11504" y="779444"/>
                  <a:pt x="70724" y="889000"/>
                </a:cubicBezTo>
                <a:cubicBezTo>
                  <a:pt x="112329" y="965969"/>
                  <a:pt x="205355" y="1002741"/>
                  <a:pt x="282391" y="1044222"/>
                </a:cubicBezTo>
                <a:cubicBezTo>
                  <a:pt x="590615" y="1210189"/>
                  <a:pt x="616790" y="1184776"/>
                  <a:pt x="945613" y="1227666"/>
                </a:cubicBezTo>
                <a:cubicBezTo>
                  <a:pt x="1077317" y="1175925"/>
                  <a:pt x="1230902" y="1161675"/>
                  <a:pt x="1340724" y="1072444"/>
                </a:cubicBezTo>
                <a:cubicBezTo>
                  <a:pt x="1397397" y="1026397"/>
                  <a:pt x="1403232" y="933546"/>
                  <a:pt x="1397168" y="860777"/>
                </a:cubicBezTo>
                <a:cubicBezTo>
                  <a:pt x="1383904" y="701611"/>
                  <a:pt x="1350826" y="540305"/>
                  <a:pt x="1284279" y="395111"/>
                </a:cubicBezTo>
                <a:cubicBezTo>
                  <a:pt x="1223467" y="262430"/>
                  <a:pt x="1022390" y="125681"/>
                  <a:pt x="889168" y="70555"/>
                </a:cubicBezTo>
                <a:cubicBezTo>
                  <a:pt x="821695" y="42635"/>
                  <a:pt x="748057" y="32926"/>
                  <a:pt x="677502" y="14111"/>
                </a:cubicBezTo>
                <a:cubicBezTo>
                  <a:pt x="583428" y="37629"/>
                  <a:pt x="485029" y="47950"/>
                  <a:pt x="395279" y="84666"/>
                </a:cubicBezTo>
                <a:cubicBezTo>
                  <a:pt x="375809" y="92631"/>
                  <a:pt x="359048" y="121660"/>
                  <a:pt x="367057" y="141111"/>
                </a:cubicBezTo>
                <a:cubicBezTo>
                  <a:pt x="395374" y="209881"/>
                  <a:pt x="439988" y="273489"/>
                  <a:pt x="494057" y="324555"/>
                </a:cubicBezTo>
                <a:cubicBezTo>
                  <a:pt x="527737" y="356364"/>
                  <a:pt x="576738" y="367512"/>
                  <a:pt x="621057" y="381000"/>
                </a:cubicBezTo>
                <a:cubicBezTo>
                  <a:pt x="764615" y="424692"/>
                  <a:pt x="832388" y="424585"/>
                  <a:pt x="973835" y="437444"/>
                </a:cubicBezTo>
                <a:cubicBezTo>
                  <a:pt x="1011465" y="432740"/>
                  <a:pt x="1059909" y="450148"/>
                  <a:pt x="1086724" y="423333"/>
                </a:cubicBezTo>
                <a:cubicBezTo>
                  <a:pt x="1103354" y="406703"/>
                  <a:pt x="1030279" y="381000"/>
                  <a:pt x="1030279" y="38100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52401" y="6172200"/>
            <a:ext cx="1061156" cy="276578"/>
          </a:xfrm>
          <a:custGeom>
            <a:avLst/>
            <a:gdLst>
              <a:gd name="connsiteX0" fmla="*/ 973667 w 973667"/>
              <a:gd name="connsiteY0" fmla="*/ 84667 h 169334"/>
              <a:gd name="connsiteX1" fmla="*/ 776111 w 973667"/>
              <a:gd name="connsiteY1" fmla="*/ 98778 h 169334"/>
              <a:gd name="connsiteX2" fmla="*/ 719667 w 973667"/>
              <a:gd name="connsiteY2" fmla="*/ 112889 h 169334"/>
              <a:gd name="connsiteX3" fmla="*/ 635000 w 973667"/>
              <a:gd name="connsiteY3" fmla="*/ 127000 h 169334"/>
              <a:gd name="connsiteX4" fmla="*/ 536222 w 973667"/>
              <a:gd name="connsiteY4" fmla="*/ 155223 h 169334"/>
              <a:gd name="connsiteX5" fmla="*/ 423333 w 973667"/>
              <a:gd name="connsiteY5" fmla="*/ 169334 h 169334"/>
              <a:gd name="connsiteX6" fmla="*/ 98778 w 973667"/>
              <a:gd name="connsiteY6" fmla="*/ 155223 h 169334"/>
              <a:gd name="connsiteX7" fmla="*/ 84667 w 973667"/>
              <a:gd name="connsiteY7" fmla="*/ 112889 h 169334"/>
              <a:gd name="connsiteX8" fmla="*/ 42333 w 973667"/>
              <a:gd name="connsiteY8" fmla="*/ 84667 h 169334"/>
              <a:gd name="connsiteX9" fmla="*/ 14111 w 973667"/>
              <a:gd name="connsiteY9" fmla="*/ 42334 h 169334"/>
              <a:gd name="connsiteX10" fmla="*/ 0 w 973667"/>
              <a:gd name="connsiteY10" fmla="*/ 0 h 16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3667" h="169334">
                <a:moveTo>
                  <a:pt x="973667" y="84667"/>
                </a:moveTo>
                <a:cubicBezTo>
                  <a:pt x="907815" y="89371"/>
                  <a:pt x="841727" y="91487"/>
                  <a:pt x="776111" y="98778"/>
                </a:cubicBezTo>
                <a:cubicBezTo>
                  <a:pt x="756836" y="100920"/>
                  <a:pt x="738684" y="109086"/>
                  <a:pt x="719667" y="112889"/>
                </a:cubicBezTo>
                <a:cubicBezTo>
                  <a:pt x="691611" y="118500"/>
                  <a:pt x="663222" y="122296"/>
                  <a:pt x="635000" y="127000"/>
                </a:cubicBezTo>
                <a:cubicBezTo>
                  <a:pt x="601443" y="138187"/>
                  <a:pt x="571666" y="149316"/>
                  <a:pt x="536222" y="155223"/>
                </a:cubicBezTo>
                <a:cubicBezTo>
                  <a:pt x="498815" y="161457"/>
                  <a:pt x="460963" y="164630"/>
                  <a:pt x="423333" y="169334"/>
                </a:cubicBezTo>
                <a:cubicBezTo>
                  <a:pt x="315148" y="164630"/>
                  <a:pt x="205592" y="173026"/>
                  <a:pt x="98778" y="155223"/>
                </a:cubicBezTo>
                <a:cubicBezTo>
                  <a:pt x="84106" y="152778"/>
                  <a:pt x="93959" y="124504"/>
                  <a:pt x="84667" y="112889"/>
                </a:cubicBezTo>
                <a:cubicBezTo>
                  <a:pt x="74072" y="99646"/>
                  <a:pt x="56444" y="94074"/>
                  <a:pt x="42333" y="84667"/>
                </a:cubicBezTo>
                <a:cubicBezTo>
                  <a:pt x="32926" y="70556"/>
                  <a:pt x="21695" y="57503"/>
                  <a:pt x="14111" y="42334"/>
                </a:cubicBezTo>
                <a:cubicBezTo>
                  <a:pt x="7459" y="29030"/>
                  <a:pt x="0" y="0"/>
                  <a:pt x="0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981200" y="914400"/>
            <a:ext cx="395111" cy="152400"/>
          </a:xfrm>
          <a:custGeom>
            <a:avLst/>
            <a:gdLst>
              <a:gd name="connsiteX0" fmla="*/ 959555 w 959555"/>
              <a:gd name="connsiteY0" fmla="*/ 183445 h 183445"/>
              <a:gd name="connsiteX1" fmla="*/ 832555 w 959555"/>
              <a:gd name="connsiteY1" fmla="*/ 70556 h 183445"/>
              <a:gd name="connsiteX2" fmla="*/ 747889 w 959555"/>
              <a:gd name="connsiteY2" fmla="*/ 42334 h 183445"/>
              <a:gd name="connsiteX3" fmla="*/ 592667 w 959555"/>
              <a:gd name="connsiteY3" fmla="*/ 0 h 183445"/>
              <a:gd name="connsiteX4" fmla="*/ 183444 w 959555"/>
              <a:gd name="connsiteY4" fmla="*/ 14111 h 183445"/>
              <a:gd name="connsiteX5" fmla="*/ 98778 w 959555"/>
              <a:gd name="connsiteY5" fmla="*/ 56445 h 183445"/>
              <a:gd name="connsiteX6" fmla="*/ 56444 w 959555"/>
              <a:gd name="connsiteY6" fmla="*/ 70556 h 183445"/>
              <a:gd name="connsiteX7" fmla="*/ 0 w 959555"/>
              <a:gd name="connsiteY7" fmla="*/ 141111 h 18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9555" h="183445">
                <a:moveTo>
                  <a:pt x="959555" y="183445"/>
                </a:moveTo>
                <a:cubicBezTo>
                  <a:pt x="931093" y="154982"/>
                  <a:pt x="874085" y="91321"/>
                  <a:pt x="832555" y="70556"/>
                </a:cubicBezTo>
                <a:cubicBezTo>
                  <a:pt x="805947" y="57252"/>
                  <a:pt x="774497" y="55638"/>
                  <a:pt x="747889" y="42334"/>
                </a:cubicBezTo>
                <a:cubicBezTo>
                  <a:pt x="661696" y="-764"/>
                  <a:pt x="712268" y="17086"/>
                  <a:pt x="592667" y="0"/>
                </a:cubicBezTo>
                <a:cubicBezTo>
                  <a:pt x="456259" y="4704"/>
                  <a:pt x="319667" y="5597"/>
                  <a:pt x="183444" y="14111"/>
                </a:cubicBezTo>
                <a:cubicBezTo>
                  <a:pt x="142907" y="16645"/>
                  <a:pt x="133095" y="39286"/>
                  <a:pt x="98778" y="56445"/>
                </a:cubicBezTo>
                <a:cubicBezTo>
                  <a:pt x="85474" y="63097"/>
                  <a:pt x="70555" y="65852"/>
                  <a:pt x="56444" y="70556"/>
                </a:cubicBezTo>
                <a:cubicBezTo>
                  <a:pt x="20842" y="123959"/>
                  <a:pt x="40214" y="100897"/>
                  <a:pt x="0" y="141111"/>
                </a:cubicBezTo>
              </a:path>
            </a:pathLst>
          </a:custGeom>
          <a:ln w="57150" cmpd="sng">
            <a:solidFill>
              <a:srgbClr val="FF66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981200" y="990600"/>
            <a:ext cx="381000" cy="228600"/>
          </a:xfrm>
          <a:custGeom>
            <a:avLst/>
            <a:gdLst>
              <a:gd name="connsiteX0" fmla="*/ 889000 w 889000"/>
              <a:gd name="connsiteY0" fmla="*/ 155222 h 211666"/>
              <a:gd name="connsiteX1" fmla="*/ 747889 w 889000"/>
              <a:gd name="connsiteY1" fmla="*/ 169333 h 211666"/>
              <a:gd name="connsiteX2" fmla="*/ 705556 w 889000"/>
              <a:gd name="connsiteY2" fmla="*/ 183444 h 211666"/>
              <a:gd name="connsiteX3" fmla="*/ 578556 w 889000"/>
              <a:gd name="connsiteY3" fmla="*/ 211666 h 211666"/>
              <a:gd name="connsiteX4" fmla="*/ 70556 w 889000"/>
              <a:gd name="connsiteY4" fmla="*/ 197555 h 211666"/>
              <a:gd name="connsiteX5" fmla="*/ 56445 w 889000"/>
              <a:gd name="connsiteY5" fmla="*/ 155222 h 211666"/>
              <a:gd name="connsiteX6" fmla="*/ 42334 w 889000"/>
              <a:gd name="connsiteY6" fmla="*/ 98777 h 211666"/>
              <a:gd name="connsiteX7" fmla="*/ 28222 w 889000"/>
              <a:gd name="connsiteY7" fmla="*/ 28222 h 211666"/>
              <a:gd name="connsiteX8" fmla="*/ 0 w 889000"/>
              <a:gd name="connsiteY8" fmla="*/ 0 h 21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000" h="211666">
                <a:moveTo>
                  <a:pt x="889000" y="155222"/>
                </a:moveTo>
                <a:cubicBezTo>
                  <a:pt x="841963" y="159926"/>
                  <a:pt x="794611" y="162145"/>
                  <a:pt x="747889" y="169333"/>
                </a:cubicBezTo>
                <a:cubicBezTo>
                  <a:pt x="733188" y="171595"/>
                  <a:pt x="719858" y="179358"/>
                  <a:pt x="705556" y="183444"/>
                </a:cubicBezTo>
                <a:cubicBezTo>
                  <a:pt x="659059" y="196729"/>
                  <a:pt x="627051" y="201967"/>
                  <a:pt x="578556" y="211666"/>
                </a:cubicBezTo>
                <a:cubicBezTo>
                  <a:pt x="409223" y="206962"/>
                  <a:pt x="238973" y="215762"/>
                  <a:pt x="70556" y="197555"/>
                </a:cubicBezTo>
                <a:cubicBezTo>
                  <a:pt x="55768" y="195956"/>
                  <a:pt x="60531" y="169524"/>
                  <a:pt x="56445" y="155222"/>
                </a:cubicBezTo>
                <a:cubicBezTo>
                  <a:pt x="51117" y="136574"/>
                  <a:pt x="46541" y="117709"/>
                  <a:pt x="42334" y="98777"/>
                </a:cubicBezTo>
                <a:cubicBezTo>
                  <a:pt x="37131" y="75364"/>
                  <a:pt x="37670" y="50267"/>
                  <a:pt x="28222" y="28222"/>
                </a:cubicBezTo>
                <a:cubicBezTo>
                  <a:pt x="22981" y="15994"/>
                  <a:pt x="9407" y="9407"/>
                  <a:pt x="0" y="0"/>
                </a:cubicBezTo>
              </a:path>
            </a:pathLst>
          </a:custGeom>
          <a:ln w="38100" cmpd="sng">
            <a:solidFill>
              <a:srgbClr val="FF6600"/>
            </a:solidFill>
            <a:prstDash val="dot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7" name="Group 19"/>
          <p:cNvGrpSpPr>
            <a:grpSpLocks/>
          </p:cNvGrpSpPr>
          <p:nvPr/>
        </p:nvGrpSpPr>
        <p:grpSpPr bwMode="auto">
          <a:xfrm>
            <a:off x="703263" y="1054100"/>
            <a:ext cx="4294187" cy="2451100"/>
            <a:chOff x="0" y="0"/>
            <a:chExt cx="2704" cy="1544"/>
          </a:xfrm>
        </p:grpSpPr>
        <p:sp>
          <p:nvSpPr>
            <p:cNvPr id="70669" name="AutoShape 5"/>
            <p:cNvSpPr>
              <a:spLocks/>
            </p:cNvSpPr>
            <p:nvPr/>
          </p:nvSpPr>
          <p:spPr bwMode="auto">
            <a:xfrm>
              <a:off x="0" y="0"/>
              <a:ext cx="1781" cy="1544"/>
            </a:xfrm>
            <a:custGeom>
              <a:avLst/>
              <a:gdLst>
                <a:gd name="T0" fmla="*/ 73 w 21600"/>
                <a:gd name="T1" fmla="*/ 0 h 21600"/>
                <a:gd name="T2" fmla="*/ 125 w 21600"/>
                <a:gd name="T3" fmla="*/ 16 h 21600"/>
                <a:gd name="T4" fmla="*/ 147 w 21600"/>
                <a:gd name="T5" fmla="*/ 55 h 21600"/>
                <a:gd name="T6" fmla="*/ 125 w 21600"/>
                <a:gd name="T7" fmla="*/ 94 h 21600"/>
                <a:gd name="T8" fmla="*/ 73 w 21600"/>
                <a:gd name="T9" fmla="*/ 110 h 21600"/>
                <a:gd name="T10" fmla="*/ 22 w 21600"/>
                <a:gd name="T11" fmla="*/ 94 h 21600"/>
                <a:gd name="T12" fmla="*/ 0 w 21600"/>
                <a:gd name="T13" fmla="*/ 55 h 21600"/>
                <a:gd name="T14" fmla="*/ 22 w 21600"/>
                <a:gd name="T15" fmla="*/ 16 h 21600"/>
                <a:gd name="T16" fmla="*/ 73 w 21600"/>
                <a:gd name="T17" fmla="*/ 0 h 21600"/>
                <a:gd name="T18" fmla="*/ 73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18437" y="3163"/>
                  </a:lnTo>
                  <a:lnTo>
                    <a:pt x="21600" y="10800"/>
                  </a:lnTo>
                  <a:lnTo>
                    <a:pt x="18437" y="18437"/>
                  </a:lnTo>
                  <a:lnTo>
                    <a:pt x="10800" y="21600"/>
                  </a:lnTo>
                  <a:lnTo>
                    <a:pt x="3163" y="18437"/>
                  </a:lnTo>
                  <a:lnTo>
                    <a:pt x="0" y="10800"/>
                  </a:lnTo>
                  <a:lnTo>
                    <a:pt x="3163" y="3163"/>
                  </a:lnTo>
                  <a:lnTo>
                    <a:pt x="10800" y="0"/>
                  </a:lnTo>
                  <a:close/>
                  <a:moveTo>
                    <a:pt x="10800" y="0"/>
                  </a:moveTo>
                </a:path>
              </a:pathLst>
            </a:custGeom>
            <a:solidFill>
              <a:srgbClr val="FFFF00"/>
            </a:solidFill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670" name="Line 6"/>
            <p:cNvSpPr>
              <a:spLocks noChangeShapeType="1"/>
            </p:cNvSpPr>
            <p:nvPr/>
          </p:nvSpPr>
          <p:spPr bwMode="auto">
            <a:xfrm flipH="1">
              <a:off x="261" y="0"/>
              <a:ext cx="656" cy="220"/>
            </a:xfrm>
            <a:prstGeom prst="line">
              <a:avLst/>
            </a:prstGeom>
            <a:noFill/>
            <a:ln w="635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671" name="Line 7"/>
            <p:cNvSpPr>
              <a:spLocks noChangeShapeType="1"/>
            </p:cNvSpPr>
            <p:nvPr/>
          </p:nvSpPr>
          <p:spPr bwMode="auto">
            <a:xfrm>
              <a:off x="1526" y="208"/>
              <a:ext cx="250" cy="569"/>
            </a:xfrm>
            <a:prstGeom prst="line">
              <a:avLst/>
            </a:prstGeom>
            <a:noFill/>
            <a:ln w="635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672" name="Line 8"/>
            <p:cNvSpPr>
              <a:spLocks noChangeShapeType="1"/>
            </p:cNvSpPr>
            <p:nvPr/>
          </p:nvSpPr>
          <p:spPr bwMode="auto">
            <a:xfrm>
              <a:off x="5" y="772"/>
              <a:ext cx="262" cy="551"/>
            </a:xfrm>
            <a:prstGeom prst="line">
              <a:avLst/>
            </a:prstGeom>
            <a:noFill/>
            <a:ln w="63500">
              <a:solidFill>
                <a:srgbClr val="8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673" name="Line 9"/>
            <p:cNvSpPr>
              <a:spLocks noChangeShapeType="1"/>
            </p:cNvSpPr>
            <p:nvPr/>
          </p:nvSpPr>
          <p:spPr bwMode="auto">
            <a:xfrm rot="10800000" flipH="1">
              <a:off x="899" y="1317"/>
              <a:ext cx="621" cy="227"/>
            </a:xfrm>
            <a:prstGeom prst="line">
              <a:avLst/>
            </a:prstGeom>
            <a:noFill/>
            <a:ln w="63500">
              <a:solidFill>
                <a:srgbClr val="8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0674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" y="417"/>
              <a:ext cx="110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675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" y="168"/>
              <a:ext cx="110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676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" y="1197"/>
              <a:ext cx="7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0677" name="Group 17"/>
            <p:cNvGrpSpPr>
              <a:grpSpLocks/>
            </p:cNvGrpSpPr>
            <p:nvPr/>
          </p:nvGrpSpPr>
          <p:grpSpPr bwMode="auto">
            <a:xfrm>
              <a:off x="2153" y="307"/>
              <a:ext cx="551" cy="623"/>
              <a:chOff x="0" y="0"/>
              <a:chExt cx="551" cy="622"/>
            </a:xfrm>
          </p:grpSpPr>
          <p:pic>
            <p:nvPicPr>
              <p:cNvPr id="70679" name="Picture 1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" y="0"/>
                <a:ext cx="139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680" name="Picture 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" y="179"/>
                <a:ext cx="123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681" name="Picture 1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" y="378"/>
                <a:ext cx="112" cy="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682" name="Picture 1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79"/>
                <a:ext cx="106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0678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" y="922"/>
              <a:ext cx="7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0659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96938"/>
            <a:ext cx="26797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5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43600"/>
            <a:ext cx="27463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6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257800"/>
            <a:ext cx="2476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7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4876800"/>
            <a:ext cx="317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8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257800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Rectangle 1"/>
          <p:cNvSpPr>
            <a:spLocks noChangeArrowheads="1"/>
          </p:cNvSpPr>
          <p:nvPr/>
        </p:nvSpPr>
        <p:spPr bwMode="auto">
          <a:xfrm>
            <a:off x="6553200" y="0"/>
            <a:ext cx="979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540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S</a:t>
            </a:r>
            <a:r>
              <a:rPr lang="en-US" sz="5400" baseline="-2500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w</a:t>
            </a: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0663" name="Rectangle 2"/>
          <p:cNvSpPr>
            <a:spLocks noChangeArrowheads="1"/>
          </p:cNvSpPr>
          <p:nvPr/>
        </p:nvSpPr>
        <p:spPr bwMode="auto">
          <a:xfrm>
            <a:off x="4191000" y="30163"/>
            <a:ext cx="8778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540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W</a:t>
            </a: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04801" y="4267200"/>
            <a:ext cx="3048000" cy="2290763"/>
            <a:chOff x="4576763" y="4073525"/>
            <a:chExt cx="4122737" cy="2671763"/>
          </a:xfrm>
        </p:grpSpPr>
        <p:pic>
          <p:nvPicPr>
            <p:cNvPr id="29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4305300"/>
              <a:ext cx="3111500" cy="189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" name="Group 68618"/>
            <p:cNvGrpSpPr>
              <a:grpSpLocks/>
            </p:cNvGrpSpPr>
            <p:nvPr/>
          </p:nvGrpSpPr>
          <p:grpSpPr bwMode="auto">
            <a:xfrm>
              <a:off x="4576763" y="4073525"/>
              <a:ext cx="4122737" cy="2671763"/>
              <a:chOff x="4576771" y="4073525"/>
              <a:chExt cx="4122729" cy="2671763"/>
            </a:xfrm>
          </p:grpSpPr>
          <p:pic>
            <p:nvPicPr>
              <p:cNvPr id="31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1639" y="6202363"/>
                <a:ext cx="247650" cy="542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6771" y="5194300"/>
                <a:ext cx="274637" cy="37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8350" y="5562608"/>
                <a:ext cx="311150" cy="309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6700" y="4073525"/>
                <a:ext cx="260350" cy="458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5" name="Group 34"/>
          <p:cNvGrpSpPr/>
          <p:nvPr/>
        </p:nvGrpSpPr>
        <p:grpSpPr>
          <a:xfrm>
            <a:off x="5669767" y="4166039"/>
            <a:ext cx="3193979" cy="2124222"/>
            <a:chOff x="4038600" y="2228850"/>
            <a:chExt cx="1066800" cy="93345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38600" y="2228850"/>
              <a:ext cx="1066800" cy="933450"/>
            </a:xfrm>
            <a:prstGeom prst="rect">
              <a:avLst/>
            </a:prstGeom>
          </p:spPr>
        </p:pic>
        <p:sp>
          <p:nvSpPr>
            <p:cNvPr id="37" name="Oval 36"/>
            <p:cNvSpPr/>
            <p:nvPr/>
          </p:nvSpPr>
          <p:spPr>
            <a:xfrm>
              <a:off x="4648200" y="2743200"/>
              <a:ext cx="228600" cy="1524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" name="Freeform 2"/>
          <p:cNvSpPr/>
          <p:nvPr/>
        </p:nvSpPr>
        <p:spPr>
          <a:xfrm>
            <a:off x="7599122" y="5257800"/>
            <a:ext cx="147514" cy="79827"/>
          </a:xfrm>
          <a:custGeom>
            <a:avLst/>
            <a:gdLst>
              <a:gd name="connsiteX0" fmla="*/ 124514 w 124514"/>
              <a:gd name="connsiteY0" fmla="*/ 74951 h 74951"/>
              <a:gd name="connsiteX1" fmla="*/ 87159 w 124514"/>
              <a:gd name="connsiteY1" fmla="*/ 12690 h 74951"/>
              <a:gd name="connsiteX2" fmla="*/ 0 w 124514"/>
              <a:gd name="connsiteY2" fmla="*/ 238 h 7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514" h="74951">
                <a:moveTo>
                  <a:pt x="124514" y="74951"/>
                </a:moveTo>
                <a:cubicBezTo>
                  <a:pt x="112062" y="54197"/>
                  <a:pt x="105534" y="28441"/>
                  <a:pt x="87159" y="12690"/>
                </a:cubicBezTo>
                <a:cubicBezTo>
                  <a:pt x="69109" y="-2782"/>
                  <a:pt x="22572" y="238"/>
                  <a:pt x="0" y="238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7949817" y="5683341"/>
            <a:ext cx="173555" cy="260259"/>
          </a:xfrm>
          <a:custGeom>
            <a:avLst/>
            <a:gdLst>
              <a:gd name="connsiteX0" fmla="*/ 124514 w 124514"/>
              <a:gd name="connsiteY0" fmla="*/ 74951 h 74951"/>
              <a:gd name="connsiteX1" fmla="*/ 87159 w 124514"/>
              <a:gd name="connsiteY1" fmla="*/ 12690 h 74951"/>
              <a:gd name="connsiteX2" fmla="*/ 0 w 124514"/>
              <a:gd name="connsiteY2" fmla="*/ 238 h 7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514" h="74951">
                <a:moveTo>
                  <a:pt x="124514" y="74951"/>
                </a:moveTo>
                <a:cubicBezTo>
                  <a:pt x="112062" y="54197"/>
                  <a:pt x="105534" y="28441"/>
                  <a:pt x="87159" y="12690"/>
                </a:cubicBezTo>
                <a:cubicBezTo>
                  <a:pt x="69109" y="-2782"/>
                  <a:pt x="22572" y="238"/>
                  <a:pt x="0" y="238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427577" y="5278329"/>
            <a:ext cx="693464" cy="664575"/>
          </a:xfrm>
          <a:custGeom>
            <a:avLst/>
            <a:gdLst>
              <a:gd name="connsiteX0" fmla="*/ 128740 w 636740"/>
              <a:gd name="connsiteY0" fmla="*/ 0 h 664575"/>
              <a:gd name="connsiteX1" fmla="*/ 86987 w 636740"/>
              <a:gd name="connsiteY1" fmla="*/ 6959 h 664575"/>
              <a:gd name="connsiteX2" fmla="*/ 66110 w 636740"/>
              <a:gd name="connsiteY2" fmla="*/ 20876 h 664575"/>
              <a:gd name="connsiteX3" fmla="*/ 55672 w 636740"/>
              <a:gd name="connsiteY3" fmla="*/ 45233 h 664575"/>
              <a:gd name="connsiteX4" fmla="*/ 48713 w 636740"/>
              <a:gd name="connsiteY4" fmla="*/ 66109 h 664575"/>
              <a:gd name="connsiteX5" fmla="*/ 38274 w 636740"/>
              <a:gd name="connsiteY5" fmla="*/ 86986 h 664575"/>
              <a:gd name="connsiteX6" fmla="*/ 34795 w 636740"/>
              <a:gd name="connsiteY6" fmla="*/ 100904 h 664575"/>
              <a:gd name="connsiteX7" fmla="*/ 31315 w 636740"/>
              <a:gd name="connsiteY7" fmla="*/ 121781 h 664575"/>
              <a:gd name="connsiteX8" fmla="*/ 24357 w 636740"/>
              <a:gd name="connsiteY8" fmla="*/ 132219 h 664575"/>
              <a:gd name="connsiteX9" fmla="*/ 20877 w 636740"/>
              <a:gd name="connsiteY9" fmla="*/ 153096 h 664575"/>
              <a:gd name="connsiteX10" fmla="*/ 13918 w 636740"/>
              <a:gd name="connsiteY10" fmla="*/ 180931 h 664575"/>
              <a:gd name="connsiteX11" fmla="*/ 6959 w 636740"/>
              <a:gd name="connsiteY11" fmla="*/ 222685 h 664575"/>
              <a:gd name="connsiteX12" fmla="*/ 0 w 636740"/>
              <a:gd name="connsiteY12" fmla="*/ 233123 h 664575"/>
              <a:gd name="connsiteX13" fmla="*/ 6959 w 636740"/>
              <a:gd name="connsiteY13" fmla="*/ 299233 h 664575"/>
              <a:gd name="connsiteX14" fmla="*/ 17398 w 636740"/>
              <a:gd name="connsiteY14" fmla="*/ 330548 h 664575"/>
              <a:gd name="connsiteX15" fmla="*/ 24357 w 636740"/>
              <a:gd name="connsiteY15" fmla="*/ 358383 h 664575"/>
              <a:gd name="connsiteX16" fmla="*/ 38274 w 636740"/>
              <a:gd name="connsiteY16" fmla="*/ 382739 h 664575"/>
              <a:gd name="connsiteX17" fmla="*/ 41754 w 636740"/>
              <a:gd name="connsiteY17" fmla="*/ 396657 h 664575"/>
              <a:gd name="connsiteX18" fmla="*/ 69589 w 636740"/>
              <a:gd name="connsiteY18" fmla="*/ 424493 h 664575"/>
              <a:gd name="connsiteX19" fmla="*/ 86987 w 636740"/>
              <a:gd name="connsiteY19" fmla="*/ 441890 h 664575"/>
              <a:gd name="connsiteX20" fmla="*/ 104384 w 636740"/>
              <a:gd name="connsiteY20" fmla="*/ 462767 h 664575"/>
              <a:gd name="connsiteX21" fmla="*/ 121781 w 636740"/>
              <a:gd name="connsiteY21" fmla="*/ 476685 h 664575"/>
              <a:gd name="connsiteX22" fmla="*/ 146137 w 636740"/>
              <a:gd name="connsiteY22" fmla="*/ 504520 h 664575"/>
              <a:gd name="connsiteX23" fmla="*/ 156576 w 636740"/>
              <a:gd name="connsiteY23" fmla="*/ 511479 h 664575"/>
              <a:gd name="connsiteX24" fmla="*/ 167014 w 636740"/>
              <a:gd name="connsiteY24" fmla="*/ 521918 h 664575"/>
              <a:gd name="connsiteX25" fmla="*/ 177452 w 636740"/>
              <a:gd name="connsiteY25" fmla="*/ 528876 h 664575"/>
              <a:gd name="connsiteX26" fmla="*/ 191370 w 636740"/>
              <a:gd name="connsiteY26" fmla="*/ 539315 h 664575"/>
              <a:gd name="connsiteX27" fmla="*/ 208767 w 636740"/>
              <a:gd name="connsiteY27" fmla="*/ 549753 h 664575"/>
              <a:gd name="connsiteX28" fmla="*/ 267918 w 636740"/>
              <a:gd name="connsiteY28" fmla="*/ 577589 h 664575"/>
              <a:gd name="connsiteX29" fmla="*/ 292274 w 636740"/>
              <a:gd name="connsiteY29" fmla="*/ 584548 h 664575"/>
              <a:gd name="connsiteX30" fmla="*/ 316631 w 636740"/>
              <a:gd name="connsiteY30" fmla="*/ 594986 h 664575"/>
              <a:gd name="connsiteX31" fmla="*/ 340987 w 636740"/>
              <a:gd name="connsiteY31" fmla="*/ 608904 h 664575"/>
              <a:gd name="connsiteX32" fmla="*/ 365343 w 636740"/>
              <a:gd name="connsiteY32" fmla="*/ 615863 h 664575"/>
              <a:gd name="connsiteX33" fmla="*/ 375781 w 636740"/>
              <a:gd name="connsiteY33" fmla="*/ 619342 h 664575"/>
              <a:gd name="connsiteX34" fmla="*/ 403617 w 636740"/>
              <a:gd name="connsiteY34" fmla="*/ 626301 h 664575"/>
              <a:gd name="connsiteX35" fmla="*/ 424494 w 636740"/>
              <a:gd name="connsiteY35" fmla="*/ 633260 h 664575"/>
              <a:gd name="connsiteX36" fmla="*/ 459288 w 636740"/>
              <a:gd name="connsiteY36" fmla="*/ 636739 h 664575"/>
              <a:gd name="connsiteX37" fmla="*/ 469726 w 636740"/>
              <a:gd name="connsiteY37" fmla="*/ 640219 h 664575"/>
              <a:gd name="connsiteX38" fmla="*/ 497562 w 636740"/>
              <a:gd name="connsiteY38" fmla="*/ 647178 h 664575"/>
              <a:gd name="connsiteX39" fmla="*/ 508000 w 636740"/>
              <a:gd name="connsiteY39" fmla="*/ 650657 h 664575"/>
              <a:gd name="connsiteX40" fmla="*/ 525398 w 636740"/>
              <a:gd name="connsiteY40" fmla="*/ 654137 h 664575"/>
              <a:gd name="connsiteX41" fmla="*/ 535836 w 636740"/>
              <a:gd name="connsiteY41" fmla="*/ 657616 h 664575"/>
              <a:gd name="connsiteX42" fmla="*/ 556713 w 636740"/>
              <a:gd name="connsiteY42" fmla="*/ 661096 h 664575"/>
              <a:gd name="connsiteX43" fmla="*/ 570631 w 636740"/>
              <a:gd name="connsiteY43" fmla="*/ 664575 h 664575"/>
              <a:gd name="connsiteX44" fmla="*/ 605425 w 636740"/>
              <a:gd name="connsiteY44" fmla="*/ 657616 h 664575"/>
              <a:gd name="connsiteX45" fmla="*/ 615863 w 636740"/>
              <a:gd name="connsiteY45" fmla="*/ 654137 h 664575"/>
              <a:gd name="connsiteX46" fmla="*/ 636740 w 636740"/>
              <a:gd name="connsiteY46" fmla="*/ 654137 h 66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36740" h="664575">
                <a:moveTo>
                  <a:pt x="128740" y="0"/>
                </a:moveTo>
                <a:cubicBezTo>
                  <a:pt x="114822" y="2320"/>
                  <a:pt x="100373" y="2497"/>
                  <a:pt x="86987" y="6959"/>
                </a:cubicBezTo>
                <a:cubicBezTo>
                  <a:pt x="79053" y="9604"/>
                  <a:pt x="66110" y="20876"/>
                  <a:pt x="66110" y="20876"/>
                </a:cubicBezTo>
                <a:cubicBezTo>
                  <a:pt x="54919" y="54456"/>
                  <a:pt x="72858" y="2269"/>
                  <a:pt x="55672" y="45233"/>
                </a:cubicBezTo>
                <a:cubicBezTo>
                  <a:pt x="52948" y="52043"/>
                  <a:pt x="52782" y="60006"/>
                  <a:pt x="48713" y="66109"/>
                </a:cubicBezTo>
                <a:cubicBezTo>
                  <a:pt x="41090" y="77544"/>
                  <a:pt x="41875" y="74384"/>
                  <a:pt x="38274" y="86986"/>
                </a:cubicBezTo>
                <a:cubicBezTo>
                  <a:pt x="36960" y="91584"/>
                  <a:pt x="35733" y="96215"/>
                  <a:pt x="34795" y="100904"/>
                </a:cubicBezTo>
                <a:cubicBezTo>
                  <a:pt x="33411" y="107822"/>
                  <a:pt x="33546" y="115088"/>
                  <a:pt x="31315" y="121781"/>
                </a:cubicBezTo>
                <a:cubicBezTo>
                  <a:pt x="29993" y="125748"/>
                  <a:pt x="26676" y="128740"/>
                  <a:pt x="24357" y="132219"/>
                </a:cubicBezTo>
                <a:cubicBezTo>
                  <a:pt x="23197" y="139178"/>
                  <a:pt x="22355" y="146198"/>
                  <a:pt x="20877" y="153096"/>
                </a:cubicBezTo>
                <a:cubicBezTo>
                  <a:pt x="18873" y="162448"/>
                  <a:pt x="15794" y="171553"/>
                  <a:pt x="13918" y="180931"/>
                </a:cubicBezTo>
                <a:cubicBezTo>
                  <a:pt x="12957" y="185736"/>
                  <a:pt x="9629" y="215566"/>
                  <a:pt x="6959" y="222685"/>
                </a:cubicBezTo>
                <a:cubicBezTo>
                  <a:pt x="5491" y="226600"/>
                  <a:pt x="2320" y="229644"/>
                  <a:pt x="0" y="233123"/>
                </a:cubicBezTo>
                <a:cubicBezTo>
                  <a:pt x="2320" y="255160"/>
                  <a:pt x="3458" y="277353"/>
                  <a:pt x="6959" y="299233"/>
                </a:cubicBezTo>
                <a:cubicBezTo>
                  <a:pt x="12532" y="334066"/>
                  <a:pt x="12871" y="307911"/>
                  <a:pt x="17398" y="330548"/>
                </a:cubicBezTo>
                <a:cubicBezTo>
                  <a:pt x="19442" y="340768"/>
                  <a:pt x="20343" y="349016"/>
                  <a:pt x="24357" y="358383"/>
                </a:cubicBezTo>
                <a:cubicBezTo>
                  <a:pt x="29657" y="370749"/>
                  <a:pt x="31282" y="372252"/>
                  <a:pt x="38274" y="382739"/>
                </a:cubicBezTo>
                <a:cubicBezTo>
                  <a:pt x="39434" y="387378"/>
                  <a:pt x="39870" y="392262"/>
                  <a:pt x="41754" y="396657"/>
                </a:cubicBezTo>
                <a:cubicBezTo>
                  <a:pt x="47318" y="409640"/>
                  <a:pt x="59405" y="415235"/>
                  <a:pt x="69589" y="424493"/>
                </a:cubicBezTo>
                <a:cubicBezTo>
                  <a:pt x="75657" y="430010"/>
                  <a:pt x="81470" y="435822"/>
                  <a:pt x="86987" y="441890"/>
                </a:cubicBezTo>
                <a:cubicBezTo>
                  <a:pt x="93080" y="448593"/>
                  <a:pt x="97979" y="456362"/>
                  <a:pt x="104384" y="462767"/>
                </a:cubicBezTo>
                <a:cubicBezTo>
                  <a:pt x="109635" y="468018"/>
                  <a:pt x="116530" y="471434"/>
                  <a:pt x="121781" y="476685"/>
                </a:cubicBezTo>
                <a:cubicBezTo>
                  <a:pt x="140574" y="495478"/>
                  <a:pt x="129254" y="490452"/>
                  <a:pt x="146137" y="504520"/>
                </a:cubicBezTo>
                <a:cubicBezTo>
                  <a:pt x="149350" y="507197"/>
                  <a:pt x="153363" y="508802"/>
                  <a:pt x="156576" y="511479"/>
                </a:cubicBezTo>
                <a:cubicBezTo>
                  <a:pt x="160356" y="514629"/>
                  <a:pt x="163234" y="518768"/>
                  <a:pt x="167014" y="521918"/>
                </a:cubicBezTo>
                <a:cubicBezTo>
                  <a:pt x="170226" y="524595"/>
                  <a:pt x="174049" y="526446"/>
                  <a:pt x="177452" y="528876"/>
                </a:cubicBezTo>
                <a:cubicBezTo>
                  <a:pt x="182171" y="532247"/>
                  <a:pt x="186545" y="536098"/>
                  <a:pt x="191370" y="539315"/>
                </a:cubicBezTo>
                <a:cubicBezTo>
                  <a:pt x="196997" y="543066"/>
                  <a:pt x="202790" y="546589"/>
                  <a:pt x="208767" y="549753"/>
                </a:cubicBezTo>
                <a:cubicBezTo>
                  <a:pt x="234233" y="563235"/>
                  <a:pt x="244853" y="568940"/>
                  <a:pt x="267918" y="577589"/>
                </a:cubicBezTo>
                <a:cubicBezTo>
                  <a:pt x="277893" y="581330"/>
                  <a:pt x="281318" y="581808"/>
                  <a:pt x="292274" y="584548"/>
                </a:cubicBezTo>
                <a:cubicBezTo>
                  <a:pt x="313431" y="598652"/>
                  <a:pt x="290950" y="585356"/>
                  <a:pt x="316631" y="594986"/>
                </a:cubicBezTo>
                <a:cubicBezTo>
                  <a:pt x="341024" y="604133"/>
                  <a:pt x="320801" y="598812"/>
                  <a:pt x="340987" y="608904"/>
                </a:cubicBezTo>
                <a:cubicBezTo>
                  <a:pt x="346545" y="611683"/>
                  <a:pt x="360146" y="614378"/>
                  <a:pt x="365343" y="615863"/>
                </a:cubicBezTo>
                <a:cubicBezTo>
                  <a:pt x="368869" y="616871"/>
                  <a:pt x="372243" y="618377"/>
                  <a:pt x="375781" y="619342"/>
                </a:cubicBezTo>
                <a:cubicBezTo>
                  <a:pt x="385008" y="621858"/>
                  <a:pt x="394544" y="623277"/>
                  <a:pt x="403617" y="626301"/>
                </a:cubicBezTo>
                <a:cubicBezTo>
                  <a:pt x="410576" y="628621"/>
                  <a:pt x="417284" y="631908"/>
                  <a:pt x="424494" y="633260"/>
                </a:cubicBezTo>
                <a:cubicBezTo>
                  <a:pt x="435950" y="635408"/>
                  <a:pt x="447690" y="635579"/>
                  <a:pt x="459288" y="636739"/>
                </a:cubicBezTo>
                <a:cubicBezTo>
                  <a:pt x="462767" y="637899"/>
                  <a:pt x="466188" y="639254"/>
                  <a:pt x="469726" y="640219"/>
                </a:cubicBezTo>
                <a:cubicBezTo>
                  <a:pt x="478953" y="642736"/>
                  <a:pt x="488488" y="644154"/>
                  <a:pt x="497562" y="647178"/>
                </a:cubicBezTo>
                <a:cubicBezTo>
                  <a:pt x="501041" y="648338"/>
                  <a:pt x="504442" y="649767"/>
                  <a:pt x="508000" y="650657"/>
                </a:cubicBezTo>
                <a:cubicBezTo>
                  <a:pt x="513738" y="652091"/>
                  <a:pt x="519660" y="652703"/>
                  <a:pt x="525398" y="654137"/>
                </a:cubicBezTo>
                <a:cubicBezTo>
                  <a:pt x="528956" y="655027"/>
                  <a:pt x="532256" y="656820"/>
                  <a:pt x="535836" y="657616"/>
                </a:cubicBezTo>
                <a:cubicBezTo>
                  <a:pt x="542723" y="659146"/>
                  <a:pt x="549795" y="659712"/>
                  <a:pt x="556713" y="661096"/>
                </a:cubicBezTo>
                <a:cubicBezTo>
                  <a:pt x="561402" y="662034"/>
                  <a:pt x="565992" y="663415"/>
                  <a:pt x="570631" y="664575"/>
                </a:cubicBezTo>
                <a:cubicBezTo>
                  <a:pt x="582229" y="662255"/>
                  <a:pt x="593900" y="660276"/>
                  <a:pt x="605425" y="657616"/>
                </a:cubicBezTo>
                <a:cubicBezTo>
                  <a:pt x="608999" y="656791"/>
                  <a:pt x="612218" y="654542"/>
                  <a:pt x="615863" y="654137"/>
                </a:cubicBezTo>
                <a:cubicBezTo>
                  <a:pt x="622779" y="653369"/>
                  <a:pt x="629781" y="654137"/>
                  <a:pt x="636740" y="654137"/>
                </a:cubicBezTo>
              </a:path>
            </a:pathLst>
          </a:cu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6398712" y="4686822"/>
            <a:ext cx="1854548" cy="991644"/>
          </a:xfrm>
          <a:custGeom>
            <a:avLst/>
            <a:gdLst>
              <a:gd name="connsiteX0" fmla="*/ 1818795 w 2005566"/>
              <a:gd name="connsiteY0" fmla="*/ 772031 h 1125692"/>
              <a:gd name="connsiteX1" fmla="*/ 1881052 w 2005566"/>
              <a:gd name="connsiteY1" fmla="*/ 747126 h 1125692"/>
              <a:gd name="connsiteX2" fmla="*/ 1905954 w 2005566"/>
              <a:gd name="connsiteY2" fmla="*/ 709770 h 1125692"/>
              <a:gd name="connsiteX3" fmla="*/ 1943309 w 2005566"/>
              <a:gd name="connsiteY3" fmla="*/ 684866 h 1125692"/>
              <a:gd name="connsiteX4" fmla="*/ 1955760 w 2005566"/>
              <a:gd name="connsiteY4" fmla="*/ 647510 h 1125692"/>
              <a:gd name="connsiteX5" fmla="*/ 1980663 w 2005566"/>
              <a:gd name="connsiteY5" fmla="*/ 610153 h 1125692"/>
              <a:gd name="connsiteX6" fmla="*/ 1993114 w 2005566"/>
              <a:gd name="connsiteY6" fmla="*/ 547893 h 1125692"/>
              <a:gd name="connsiteX7" fmla="*/ 2005566 w 2005566"/>
              <a:gd name="connsiteY7" fmla="*/ 510536 h 1125692"/>
              <a:gd name="connsiteX8" fmla="*/ 1980663 w 2005566"/>
              <a:gd name="connsiteY8" fmla="*/ 298850 h 1125692"/>
              <a:gd name="connsiteX9" fmla="*/ 1943309 w 2005566"/>
              <a:gd name="connsiteY9" fmla="*/ 249042 h 1125692"/>
              <a:gd name="connsiteX10" fmla="*/ 1843697 w 2005566"/>
              <a:gd name="connsiteY10" fmla="*/ 174329 h 1125692"/>
              <a:gd name="connsiteX11" fmla="*/ 1731635 w 2005566"/>
              <a:gd name="connsiteY11" fmla="*/ 112069 h 1125692"/>
              <a:gd name="connsiteX12" fmla="*/ 1694281 w 2005566"/>
              <a:gd name="connsiteY12" fmla="*/ 99617 h 1125692"/>
              <a:gd name="connsiteX13" fmla="*/ 1632024 w 2005566"/>
              <a:gd name="connsiteY13" fmla="*/ 49808 h 1125692"/>
              <a:gd name="connsiteX14" fmla="*/ 1557315 w 2005566"/>
              <a:gd name="connsiteY14" fmla="*/ 24904 h 1125692"/>
              <a:gd name="connsiteX15" fmla="*/ 1482607 w 2005566"/>
              <a:gd name="connsiteY15" fmla="*/ 0 h 1125692"/>
              <a:gd name="connsiteX16" fmla="*/ 1071710 w 2005566"/>
              <a:gd name="connsiteY16" fmla="*/ 24904 h 1125692"/>
              <a:gd name="connsiteX17" fmla="*/ 1034356 w 2005566"/>
              <a:gd name="connsiteY17" fmla="*/ 37356 h 1125692"/>
              <a:gd name="connsiteX18" fmla="*/ 984550 w 2005566"/>
              <a:gd name="connsiteY18" fmla="*/ 49808 h 1125692"/>
              <a:gd name="connsiteX19" fmla="*/ 835134 w 2005566"/>
              <a:gd name="connsiteY19" fmla="*/ 74712 h 1125692"/>
              <a:gd name="connsiteX20" fmla="*/ 760425 w 2005566"/>
              <a:gd name="connsiteY20" fmla="*/ 99617 h 1125692"/>
              <a:gd name="connsiteX21" fmla="*/ 536300 w 2005566"/>
              <a:gd name="connsiteY21" fmla="*/ 124521 h 1125692"/>
              <a:gd name="connsiteX22" fmla="*/ 287272 w 2005566"/>
              <a:gd name="connsiteY22" fmla="*/ 161877 h 1125692"/>
              <a:gd name="connsiteX23" fmla="*/ 125404 w 2005566"/>
              <a:gd name="connsiteY23" fmla="*/ 186781 h 1125692"/>
              <a:gd name="connsiteX24" fmla="*/ 75598 w 2005566"/>
              <a:gd name="connsiteY24" fmla="*/ 199234 h 1125692"/>
              <a:gd name="connsiteX25" fmla="*/ 25792 w 2005566"/>
              <a:gd name="connsiteY25" fmla="*/ 236590 h 1125692"/>
              <a:gd name="connsiteX26" fmla="*/ 890 w 2005566"/>
              <a:gd name="connsiteY26" fmla="*/ 286398 h 1125692"/>
              <a:gd name="connsiteX27" fmla="*/ 13341 w 2005566"/>
              <a:gd name="connsiteY27" fmla="*/ 697318 h 1125692"/>
              <a:gd name="connsiteX28" fmla="*/ 50695 w 2005566"/>
              <a:gd name="connsiteY28" fmla="*/ 759579 h 1125692"/>
              <a:gd name="connsiteX29" fmla="*/ 88049 w 2005566"/>
              <a:gd name="connsiteY29" fmla="*/ 784483 h 1125692"/>
              <a:gd name="connsiteX30" fmla="*/ 125404 w 2005566"/>
              <a:gd name="connsiteY30" fmla="*/ 821839 h 1125692"/>
              <a:gd name="connsiteX31" fmla="*/ 249918 w 2005566"/>
              <a:gd name="connsiteY31" fmla="*/ 958812 h 1125692"/>
              <a:gd name="connsiteX32" fmla="*/ 287272 w 2005566"/>
              <a:gd name="connsiteY32" fmla="*/ 996169 h 1125692"/>
              <a:gd name="connsiteX33" fmla="*/ 386883 w 2005566"/>
              <a:gd name="connsiteY33" fmla="*/ 1033525 h 1125692"/>
              <a:gd name="connsiteX34" fmla="*/ 486494 w 2005566"/>
              <a:gd name="connsiteY34" fmla="*/ 1058429 h 1125692"/>
              <a:gd name="connsiteX35" fmla="*/ 586106 w 2005566"/>
              <a:gd name="connsiteY35" fmla="*/ 1083333 h 1125692"/>
              <a:gd name="connsiteX36" fmla="*/ 1046808 w 2005566"/>
              <a:gd name="connsiteY36" fmla="*/ 1095786 h 1125692"/>
              <a:gd name="connsiteX37" fmla="*/ 1283384 w 2005566"/>
              <a:gd name="connsiteY37" fmla="*/ 1120690 h 112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05566" h="1125692">
                <a:moveTo>
                  <a:pt x="1818795" y="772031"/>
                </a:moveTo>
                <a:cubicBezTo>
                  <a:pt x="1839547" y="763729"/>
                  <a:pt x="1862865" y="760118"/>
                  <a:pt x="1881052" y="747126"/>
                </a:cubicBezTo>
                <a:cubicBezTo>
                  <a:pt x="1893229" y="738427"/>
                  <a:pt x="1895372" y="720352"/>
                  <a:pt x="1905954" y="709770"/>
                </a:cubicBezTo>
                <a:cubicBezTo>
                  <a:pt x="1916536" y="699188"/>
                  <a:pt x="1930857" y="693167"/>
                  <a:pt x="1943309" y="684866"/>
                </a:cubicBezTo>
                <a:cubicBezTo>
                  <a:pt x="1947459" y="672414"/>
                  <a:pt x="1949890" y="659250"/>
                  <a:pt x="1955760" y="647510"/>
                </a:cubicBezTo>
                <a:cubicBezTo>
                  <a:pt x="1962452" y="634124"/>
                  <a:pt x="1975409" y="624166"/>
                  <a:pt x="1980663" y="610153"/>
                </a:cubicBezTo>
                <a:cubicBezTo>
                  <a:pt x="1988094" y="590336"/>
                  <a:pt x="1987981" y="568425"/>
                  <a:pt x="1993114" y="547893"/>
                </a:cubicBezTo>
                <a:cubicBezTo>
                  <a:pt x="1996297" y="535159"/>
                  <a:pt x="2001415" y="522988"/>
                  <a:pt x="2005566" y="510536"/>
                </a:cubicBezTo>
                <a:cubicBezTo>
                  <a:pt x="1997265" y="439974"/>
                  <a:pt x="1997118" y="367967"/>
                  <a:pt x="1980663" y="298850"/>
                </a:cubicBezTo>
                <a:cubicBezTo>
                  <a:pt x="1975856" y="278661"/>
                  <a:pt x="1957096" y="264553"/>
                  <a:pt x="1943309" y="249042"/>
                </a:cubicBezTo>
                <a:cubicBezTo>
                  <a:pt x="1883066" y="181265"/>
                  <a:pt x="1903844" y="194378"/>
                  <a:pt x="1843697" y="174329"/>
                </a:cubicBezTo>
                <a:cubicBezTo>
                  <a:pt x="1787782" y="118411"/>
                  <a:pt x="1823049" y="142542"/>
                  <a:pt x="1731635" y="112069"/>
                </a:cubicBezTo>
                <a:lnTo>
                  <a:pt x="1694281" y="99617"/>
                </a:lnTo>
                <a:cubicBezTo>
                  <a:pt x="1673583" y="78917"/>
                  <a:pt x="1660298" y="62375"/>
                  <a:pt x="1632024" y="49808"/>
                </a:cubicBezTo>
                <a:cubicBezTo>
                  <a:pt x="1608036" y="39146"/>
                  <a:pt x="1582218" y="33205"/>
                  <a:pt x="1557315" y="24904"/>
                </a:cubicBezTo>
                <a:lnTo>
                  <a:pt x="1482607" y="0"/>
                </a:lnTo>
                <a:cubicBezTo>
                  <a:pt x="1411943" y="3365"/>
                  <a:pt x="1170199" y="11771"/>
                  <a:pt x="1071710" y="24904"/>
                </a:cubicBezTo>
                <a:cubicBezTo>
                  <a:pt x="1058700" y="26639"/>
                  <a:pt x="1046976" y="33750"/>
                  <a:pt x="1034356" y="37356"/>
                </a:cubicBezTo>
                <a:cubicBezTo>
                  <a:pt x="1017902" y="42057"/>
                  <a:pt x="1001370" y="46654"/>
                  <a:pt x="984550" y="49808"/>
                </a:cubicBezTo>
                <a:cubicBezTo>
                  <a:pt x="934923" y="59114"/>
                  <a:pt x="884939" y="66411"/>
                  <a:pt x="835134" y="74712"/>
                </a:cubicBezTo>
                <a:cubicBezTo>
                  <a:pt x="810231" y="83014"/>
                  <a:pt x="786545" y="97005"/>
                  <a:pt x="760425" y="99617"/>
                </a:cubicBezTo>
                <a:cubicBezTo>
                  <a:pt x="602615" y="115399"/>
                  <a:pt x="677301" y="106895"/>
                  <a:pt x="536300" y="124521"/>
                </a:cubicBezTo>
                <a:cubicBezTo>
                  <a:pt x="438406" y="189787"/>
                  <a:pt x="522065" y="143093"/>
                  <a:pt x="287272" y="161877"/>
                </a:cubicBezTo>
                <a:cubicBezTo>
                  <a:pt x="228315" y="166594"/>
                  <a:pt x="181479" y="174319"/>
                  <a:pt x="125404" y="186781"/>
                </a:cubicBezTo>
                <a:cubicBezTo>
                  <a:pt x="108699" y="190494"/>
                  <a:pt x="92200" y="195083"/>
                  <a:pt x="75598" y="199234"/>
                </a:cubicBezTo>
                <a:cubicBezTo>
                  <a:pt x="58996" y="211686"/>
                  <a:pt x="39297" y="220833"/>
                  <a:pt x="25792" y="236590"/>
                </a:cubicBezTo>
                <a:cubicBezTo>
                  <a:pt x="13712" y="250684"/>
                  <a:pt x="1391" y="267843"/>
                  <a:pt x="890" y="286398"/>
                </a:cubicBezTo>
                <a:cubicBezTo>
                  <a:pt x="-2812" y="423384"/>
                  <a:pt x="5740" y="560493"/>
                  <a:pt x="13341" y="697318"/>
                </a:cubicBezTo>
                <a:cubicBezTo>
                  <a:pt x="14964" y="726534"/>
                  <a:pt x="29517" y="742635"/>
                  <a:pt x="50695" y="759579"/>
                </a:cubicBezTo>
                <a:cubicBezTo>
                  <a:pt x="62380" y="768928"/>
                  <a:pt x="76553" y="774902"/>
                  <a:pt x="88049" y="784483"/>
                </a:cubicBezTo>
                <a:cubicBezTo>
                  <a:pt x="101577" y="795757"/>
                  <a:pt x="113944" y="808469"/>
                  <a:pt x="125404" y="821839"/>
                </a:cubicBezTo>
                <a:cubicBezTo>
                  <a:pt x="249432" y="966546"/>
                  <a:pt x="25289" y="734170"/>
                  <a:pt x="249918" y="958812"/>
                </a:cubicBezTo>
                <a:cubicBezTo>
                  <a:pt x="262369" y="971264"/>
                  <a:pt x="270188" y="991898"/>
                  <a:pt x="287272" y="996169"/>
                </a:cubicBezTo>
                <a:cubicBezTo>
                  <a:pt x="379095" y="1019126"/>
                  <a:pt x="295727" y="994456"/>
                  <a:pt x="386883" y="1033525"/>
                </a:cubicBezTo>
                <a:cubicBezTo>
                  <a:pt x="426730" y="1050603"/>
                  <a:pt x="439720" y="1046735"/>
                  <a:pt x="486494" y="1058429"/>
                </a:cubicBezTo>
                <a:cubicBezTo>
                  <a:pt x="532492" y="1069929"/>
                  <a:pt x="529416" y="1080633"/>
                  <a:pt x="586106" y="1083333"/>
                </a:cubicBezTo>
                <a:cubicBezTo>
                  <a:pt x="739556" y="1090641"/>
                  <a:pt x="893241" y="1091635"/>
                  <a:pt x="1046808" y="1095786"/>
                </a:cubicBezTo>
                <a:cubicBezTo>
                  <a:pt x="1163015" y="1142271"/>
                  <a:pt x="1086714" y="1120690"/>
                  <a:pt x="1283384" y="1120690"/>
                </a:cubicBezTo>
              </a:path>
            </a:pathLst>
          </a:cu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348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CC9C95-AB28-9246-87D8-A2EC7FCEC247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5734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546100" y="342900"/>
            <a:ext cx="8064500" cy="1028700"/>
          </a:xfrm>
        </p:spPr>
        <p:txBody>
          <a:bodyPr rIns="132024"/>
          <a:lstStyle/>
          <a:p>
            <a:pPr marL="382436" indent="-342761" eaLnBrk="1" hangingPunct="1">
              <a:spcBef>
                <a:spcPct val="0"/>
              </a:spcBef>
              <a:buSzPct val="125000"/>
              <a:defRPr/>
            </a:pPr>
            <a:r>
              <a:rPr lang="en-US" sz="2700" dirty="0"/>
              <a:t>A </a:t>
            </a:r>
            <a:r>
              <a:rPr lang="en-US" sz="2700" i="1" u="sng" dirty="0">
                <a:solidFill>
                  <a:srgbClr val="0000FF"/>
                </a:solidFill>
              </a:rPr>
              <a:t>surface alphabet A</a:t>
            </a:r>
            <a:r>
              <a:rPr lang="en-US" sz="2700" dirty="0"/>
              <a:t> is a finite alphabet such that for each letter x then x is in A.         ( x = x) </a:t>
            </a:r>
          </a:p>
        </p:txBody>
      </p:sp>
      <p:sp>
        <p:nvSpPr>
          <p:cNvPr id="71683" name="Rectangle 2"/>
          <p:cNvSpPr>
            <a:spLocks/>
          </p:cNvSpPr>
          <p:nvPr/>
        </p:nvSpPr>
        <p:spPr bwMode="auto">
          <a:xfrm>
            <a:off x="342900" y="5016500"/>
            <a:ext cx="23495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23" bIns="0"/>
          <a:lstStyle/>
          <a:p>
            <a:pPr marL="38100"/>
            <a:r>
              <a:rPr lang="en-US" sz="25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EXAMPLE: </a:t>
            </a:r>
          </a:p>
          <a:p>
            <a:pPr marL="38100"/>
            <a:r>
              <a:rPr lang="en-US" sz="25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A=</a:t>
            </a:r>
          </a:p>
          <a:p>
            <a:pPr marL="38100"/>
            <a:r>
              <a:rPr lang="en-US" sz="25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{    ,     ,    ,   }</a:t>
            </a:r>
          </a:p>
          <a:p>
            <a:pPr marL="38100"/>
            <a:endParaRPr lang="en-US" sz="25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716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5800725"/>
            <a:ext cx="2667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5905500"/>
            <a:ext cx="3000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5781675"/>
            <a:ext cx="209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5803900"/>
            <a:ext cx="2286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357" name="Group 13"/>
          <p:cNvGrpSpPr>
            <a:grpSpLocks/>
          </p:cNvGrpSpPr>
          <p:nvPr/>
        </p:nvGrpSpPr>
        <p:grpSpPr bwMode="auto">
          <a:xfrm>
            <a:off x="2628900" y="5060950"/>
            <a:ext cx="2160588" cy="1387475"/>
            <a:chOff x="0" y="0"/>
            <a:chExt cx="1361" cy="873"/>
          </a:xfrm>
        </p:grpSpPr>
        <p:grpSp>
          <p:nvGrpSpPr>
            <p:cNvPr id="71708" name="Group 11"/>
            <p:cNvGrpSpPr>
              <a:grpSpLocks/>
            </p:cNvGrpSpPr>
            <p:nvPr/>
          </p:nvGrpSpPr>
          <p:grpSpPr bwMode="auto">
            <a:xfrm>
              <a:off x="505" y="0"/>
              <a:ext cx="856" cy="873"/>
              <a:chOff x="0" y="0"/>
              <a:chExt cx="856" cy="873"/>
            </a:xfrm>
          </p:grpSpPr>
          <p:pic>
            <p:nvPicPr>
              <p:cNvPr id="71710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" y="0"/>
                <a:ext cx="196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11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" y="531"/>
                <a:ext cx="156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12" name="Picture 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52"/>
                <a:ext cx="148" cy="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13" name="Picture 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" y="336"/>
                <a:ext cx="173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709" name="Rectangle 12"/>
            <p:cNvSpPr>
              <a:spLocks/>
            </p:cNvSpPr>
            <p:nvPr/>
          </p:nvSpPr>
          <p:spPr bwMode="auto">
            <a:xfrm>
              <a:off x="0" y="3"/>
              <a:ext cx="552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8100"/>
              <a:r>
                <a:rPr lang="en-US" sz="2400">
                  <a:solidFill>
                    <a:srgbClr val="FF0000"/>
                  </a:solidFill>
                  <a:ea typeface="ＭＳ Ｐゴシック" charset="0"/>
                  <a:cs typeface="ＭＳ Ｐゴシック" charset="0"/>
                </a:rPr>
                <a:t>W=</a:t>
              </a:r>
            </a:p>
          </p:txBody>
        </p:sp>
      </p:grpSp>
      <p:grpSp>
        <p:nvGrpSpPr>
          <p:cNvPr id="57369" name="Group 25"/>
          <p:cNvGrpSpPr>
            <a:grpSpLocks/>
          </p:cNvGrpSpPr>
          <p:nvPr/>
        </p:nvGrpSpPr>
        <p:grpSpPr bwMode="auto">
          <a:xfrm>
            <a:off x="5270500" y="4851400"/>
            <a:ext cx="3322638" cy="1700213"/>
            <a:chOff x="0" y="0"/>
            <a:chExt cx="2093" cy="1071"/>
          </a:xfrm>
        </p:grpSpPr>
        <p:sp>
          <p:nvSpPr>
            <p:cNvPr id="71697" name="Rectangle 14"/>
            <p:cNvSpPr>
              <a:spLocks/>
            </p:cNvSpPr>
            <p:nvPr/>
          </p:nvSpPr>
          <p:spPr bwMode="auto">
            <a:xfrm>
              <a:off x="0" y="0"/>
              <a:ext cx="72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8100"/>
              <a:r>
                <a:rPr lang="en-US" sz="250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Surface</a:t>
              </a:r>
            </a:p>
          </p:txBody>
        </p:sp>
        <p:grpSp>
          <p:nvGrpSpPr>
            <p:cNvPr id="71698" name="Group 24"/>
            <p:cNvGrpSpPr>
              <a:grpSpLocks/>
            </p:cNvGrpSpPr>
            <p:nvPr/>
          </p:nvGrpSpPr>
          <p:grpSpPr bwMode="auto">
            <a:xfrm>
              <a:off x="541" y="174"/>
              <a:ext cx="1552" cy="897"/>
              <a:chOff x="0" y="0"/>
              <a:chExt cx="1551" cy="897"/>
            </a:xfrm>
          </p:grpSpPr>
          <p:sp>
            <p:nvSpPr>
              <p:cNvPr id="71699" name="Oval 15"/>
              <p:cNvSpPr>
                <a:spLocks/>
              </p:cNvSpPr>
              <p:nvPr/>
            </p:nvSpPr>
            <p:spPr bwMode="auto">
              <a:xfrm>
                <a:off x="0" y="0"/>
                <a:ext cx="1551" cy="897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700" name="Oval 16"/>
              <p:cNvSpPr>
                <a:spLocks/>
              </p:cNvSpPr>
              <p:nvPr/>
            </p:nvSpPr>
            <p:spPr bwMode="auto">
              <a:xfrm>
                <a:off x="276" y="329"/>
                <a:ext cx="406" cy="239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701" name="Oval 17"/>
              <p:cNvSpPr>
                <a:spLocks/>
              </p:cNvSpPr>
              <p:nvPr/>
            </p:nvSpPr>
            <p:spPr bwMode="auto">
              <a:xfrm>
                <a:off x="926" y="329"/>
                <a:ext cx="406" cy="239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702" name="Line 18"/>
              <p:cNvSpPr>
                <a:spLocks noChangeShapeType="1"/>
              </p:cNvSpPr>
              <p:nvPr/>
            </p:nvSpPr>
            <p:spPr bwMode="auto">
              <a:xfrm>
                <a:off x="1161" y="568"/>
                <a:ext cx="49" cy="256"/>
              </a:xfrm>
              <a:prstGeom prst="line">
                <a:avLst/>
              </a:prstGeom>
              <a:noFill/>
              <a:ln w="63500">
                <a:solidFill>
                  <a:srgbClr val="8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703" name="Line 19"/>
              <p:cNvSpPr>
                <a:spLocks noChangeShapeType="1"/>
              </p:cNvSpPr>
              <p:nvPr/>
            </p:nvSpPr>
            <p:spPr bwMode="auto">
              <a:xfrm flipH="1">
                <a:off x="446" y="568"/>
                <a:ext cx="41" cy="281"/>
              </a:xfrm>
              <a:prstGeom prst="line">
                <a:avLst/>
              </a:prstGeom>
              <a:noFill/>
              <a:ln w="63500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71704" name="Picture 2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" y="658"/>
                <a:ext cx="77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05" name="Picture 2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" y="743"/>
                <a:ext cx="77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06" name="Picture 2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1" y="698"/>
                <a:ext cx="52" cy="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07" name="Picture 2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8" y="651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1690" name="Line 26"/>
          <p:cNvSpPr>
            <a:spLocks noChangeShapeType="1"/>
          </p:cNvSpPr>
          <p:nvPr/>
        </p:nvSpPr>
        <p:spPr bwMode="auto">
          <a:xfrm>
            <a:off x="7239000" y="914400"/>
            <a:ext cx="266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691" name="Line 27"/>
          <p:cNvSpPr>
            <a:spLocks noChangeShapeType="1"/>
          </p:cNvSpPr>
          <p:nvPr/>
        </p:nvSpPr>
        <p:spPr bwMode="auto">
          <a:xfrm>
            <a:off x="7239000" y="838200"/>
            <a:ext cx="263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692" name="Line 28"/>
          <p:cNvSpPr>
            <a:spLocks noChangeShapeType="1"/>
          </p:cNvSpPr>
          <p:nvPr/>
        </p:nvSpPr>
        <p:spPr bwMode="auto">
          <a:xfrm>
            <a:off x="4800600" y="9144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73" name="Rectangle 29"/>
          <p:cNvSpPr>
            <a:spLocks/>
          </p:cNvSpPr>
          <p:nvPr/>
        </p:nvSpPr>
        <p:spPr bwMode="auto">
          <a:xfrm>
            <a:off x="482600" y="1308100"/>
            <a:ext cx="85979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23" bIns="0"/>
          <a:lstStyle/>
          <a:p>
            <a:pPr marL="381000" indent="-341313">
              <a:spcBef>
                <a:spcPts val="4700"/>
              </a:spcBef>
              <a:buSzPct val="125000"/>
              <a:buFont typeface="Arial" charset="0"/>
              <a:buChar char="•"/>
            </a:pPr>
            <a:r>
              <a:rPr lang="en-US" sz="2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A </a:t>
            </a:r>
            <a:r>
              <a:rPr lang="en-US" sz="2800" i="1" u="sng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surface word</a:t>
            </a:r>
            <a:r>
              <a:rPr lang="en-US" sz="2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is a ring of symbols in a surface alphabet A containing each letter of A exactly once.</a:t>
            </a:r>
          </a:p>
        </p:txBody>
      </p:sp>
      <p:sp>
        <p:nvSpPr>
          <p:cNvPr id="57374" name="Rectangle 30"/>
          <p:cNvSpPr>
            <a:spLocks/>
          </p:cNvSpPr>
          <p:nvPr/>
        </p:nvSpPr>
        <p:spPr bwMode="auto">
          <a:xfrm>
            <a:off x="546100" y="2438400"/>
            <a:ext cx="80645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23" bIns="0"/>
          <a:lstStyle/>
          <a:p>
            <a:pPr marL="381000" indent="-341313">
              <a:spcBef>
                <a:spcPts val="3700"/>
              </a:spcBef>
              <a:buSzPct val="125000"/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A surface word W determines a surface with boundary.</a:t>
            </a:r>
          </a:p>
          <a:p>
            <a:pPr marL="381000" indent="-341313">
              <a:spcBef>
                <a:spcPts val="3700"/>
              </a:spcBef>
              <a:buSzPct val="125000"/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Every surface with boundary is determined by some surface word.</a:t>
            </a:r>
          </a:p>
        </p:txBody>
      </p:sp>
      <p:sp>
        <p:nvSpPr>
          <p:cNvPr id="71695" name="Freeform 1"/>
          <p:cNvSpPr>
            <a:spLocks/>
          </p:cNvSpPr>
          <p:nvPr/>
        </p:nvSpPr>
        <p:spPr bwMode="auto">
          <a:xfrm>
            <a:off x="6553200" y="823913"/>
            <a:ext cx="784225" cy="269875"/>
          </a:xfrm>
          <a:custGeom>
            <a:avLst/>
            <a:gdLst>
              <a:gd name="T0" fmla="*/ 783675 w 783675"/>
              <a:gd name="T1" fmla="*/ 270200 h 270200"/>
              <a:gd name="T2" fmla="*/ 297256 w 783675"/>
              <a:gd name="T3" fmla="*/ 243180 h 270200"/>
              <a:gd name="T4" fmla="*/ 0 w 783675"/>
              <a:gd name="T5" fmla="*/ 0 h 270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83675" h="270200">
                <a:moveTo>
                  <a:pt x="783675" y="270200"/>
                </a:moveTo>
                <a:lnTo>
                  <a:pt x="297256" y="243180"/>
                </a:lnTo>
                <a:cubicBezTo>
                  <a:pt x="166644" y="198147"/>
                  <a:pt x="38283" y="42782"/>
                  <a:pt x="0" y="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772400" y="4343400"/>
            <a:ext cx="979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S</a:t>
            </a:r>
            <a:r>
              <a:rPr lang="en-US" sz="5400" baseline="-25000">
                <a:solidFill>
                  <a:srgbClr val="FF0000"/>
                </a:solidFill>
              </a:rPr>
              <a:t>w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73" grpId="0" build="p" autoUpdateAnimBg="0"/>
      <p:bldP spid="57374" grpId="0" build="p" autoUpdateAnimBg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270000" y="965200"/>
            <a:ext cx="4521200" cy="2247900"/>
          </a:xfrm>
        </p:spPr>
        <p:txBody>
          <a:bodyPr/>
          <a:lstStyle/>
          <a:p>
            <a:pPr marL="0" indent="0" eaLnBrk="1" hangingPunct="1">
              <a:buFont typeface="Helvetica Neue" charset="0"/>
              <a:buNone/>
              <a:defRPr/>
            </a:pPr>
            <a:r>
              <a:rPr lang="en-US" sz="3200"/>
              <a:t>Conventions: </a:t>
            </a:r>
          </a:p>
          <a:p>
            <a:pPr marL="0" indent="0" eaLnBrk="1" hangingPunct="1">
              <a:buFont typeface="Helvetica Neue" charset="0"/>
              <a:buNone/>
              <a:defRPr/>
            </a:pPr>
            <a:r>
              <a:rPr lang="en-US" sz="3200"/>
              <a:t>Most words are cyclic</a:t>
            </a:r>
          </a:p>
        </p:txBody>
      </p:sp>
      <p:pic>
        <p:nvPicPr>
          <p:cNvPr id="7270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3009900"/>
            <a:ext cx="383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3" y="1914525"/>
            <a:ext cx="6535737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2100" y="152400"/>
            <a:ext cx="8547100" cy="21336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3200" dirty="0"/>
              <a:t>A </a:t>
            </a:r>
            <a:r>
              <a:rPr lang="en-US" sz="3200" u="sng" dirty="0">
                <a:solidFill>
                  <a:srgbClr val="0000FF"/>
                </a:solidFill>
              </a:rPr>
              <a:t>(closed, oriented) curve </a:t>
            </a:r>
            <a:r>
              <a:rPr lang="en-US" sz="3400" u="sng" dirty="0">
                <a:solidFill>
                  <a:srgbClr val="0000FF"/>
                </a:solidFill>
              </a:rPr>
              <a:t>on</a:t>
            </a:r>
            <a:r>
              <a:rPr lang="en-US" sz="3200" u="sng" dirty="0">
                <a:solidFill>
                  <a:srgbClr val="0000FF"/>
                </a:solidFill>
              </a:rPr>
              <a:t> a surface </a:t>
            </a:r>
            <a:r>
              <a:rPr lang="en-US" sz="3200" dirty="0"/>
              <a:t>is a continuous map from the oriented circle to the surface</a:t>
            </a:r>
          </a:p>
        </p:txBody>
      </p:sp>
      <p:sp>
        <p:nvSpPr>
          <p:cNvPr id="73731" name="Oval 3"/>
          <p:cNvSpPr>
            <a:spLocks/>
          </p:cNvSpPr>
          <p:nvPr/>
        </p:nvSpPr>
        <p:spPr bwMode="auto">
          <a:xfrm>
            <a:off x="190500" y="2044700"/>
            <a:ext cx="1270000" cy="12700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 rot="10800000">
            <a:off x="952500" y="2057400"/>
            <a:ext cx="228600" cy="76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 rot="10800000">
            <a:off x="1358900" y="2159000"/>
            <a:ext cx="3162300" cy="266700"/>
          </a:xfrm>
          <a:prstGeom prst="line">
            <a:avLst/>
          </a:prstGeom>
          <a:noFill/>
          <a:ln w="38100">
            <a:solidFill>
              <a:srgbClr val="FF00FF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 rot="10800000">
            <a:off x="1039813" y="3454400"/>
            <a:ext cx="2516187" cy="1562100"/>
          </a:xfrm>
          <a:prstGeom prst="line">
            <a:avLst/>
          </a:prstGeom>
          <a:noFill/>
          <a:ln w="38100">
            <a:solidFill>
              <a:srgbClr val="FF00FF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 rot="10800000">
            <a:off x="1536700" y="3035300"/>
            <a:ext cx="673100" cy="190500"/>
          </a:xfrm>
          <a:prstGeom prst="line">
            <a:avLst/>
          </a:prstGeom>
          <a:noFill/>
          <a:ln w="38100">
            <a:solidFill>
              <a:srgbClr val="FF00FF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 flipH="1">
            <a:off x="4940300" y="5232400"/>
            <a:ext cx="1879600" cy="1498600"/>
          </a:xfrm>
          <a:prstGeom prst="line">
            <a:avLst/>
          </a:prstGeom>
          <a:noFill/>
          <a:ln w="38100">
            <a:solidFill>
              <a:srgbClr val="FF00FF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>
            <a:off x="622300" y="3441700"/>
            <a:ext cx="4292600" cy="3286125"/>
          </a:xfrm>
          <a:prstGeom prst="line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 rot="10800000">
            <a:off x="4991100" y="2832100"/>
            <a:ext cx="38100" cy="203200"/>
          </a:xfrm>
          <a:prstGeom prst="line">
            <a:avLst/>
          </a:prstGeom>
          <a:noFill/>
          <a:ln w="101600">
            <a:solidFill>
              <a:srgbClr val="FFCC66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3739" name="Line 11"/>
          <p:cNvSpPr>
            <a:spLocks noChangeShapeType="1"/>
          </p:cNvSpPr>
          <p:nvPr/>
        </p:nvSpPr>
        <p:spPr bwMode="auto">
          <a:xfrm rot="10800000" flipH="1">
            <a:off x="5156200" y="5549900"/>
            <a:ext cx="101600" cy="203200"/>
          </a:xfrm>
          <a:prstGeom prst="line">
            <a:avLst/>
          </a:prstGeom>
          <a:noFill/>
          <a:ln w="101600">
            <a:solidFill>
              <a:srgbClr val="FFCC66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 rot="10800000" flipH="1">
            <a:off x="2794000" y="3975100"/>
            <a:ext cx="50800" cy="165100"/>
          </a:xfrm>
          <a:prstGeom prst="line">
            <a:avLst/>
          </a:prstGeom>
          <a:noFill/>
          <a:ln w="101600">
            <a:solidFill>
              <a:srgbClr val="FFCC66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3741" name="Line 13"/>
          <p:cNvSpPr>
            <a:spLocks noChangeShapeType="1"/>
          </p:cNvSpPr>
          <p:nvPr/>
        </p:nvSpPr>
        <p:spPr bwMode="auto">
          <a:xfrm flipH="1">
            <a:off x="7010400" y="4927600"/>
            <a:ext cx="317500" cy="12700"/>
          </a:xfrm>
          <a:prstGeom prst="line">
            <a:avLst/>
          </a:prstGeom>
          <a:noFill/>
          <a:ln w="101600">
            <a:solidFill>
              <a:srgbClr val="FFCC66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374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295900"/>
            <a:ext cx="22240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3" name="Line 15"/>
          <p:cNvSpPr>
            <a:spLocks noChangeShapeType="1"/>
          </p:cNvSpPr>
          <p:nvPr/>
        </p:nvSpPr>
        <p:spPr bwMode="auto">
          <a:xfrm rot="10800000">
            <a:off x="393700" y="3378200"/>
            <a:ext cx="152400" cy="1854200"/>
          </a:xfrm>
          <a:prstGeom prst="line">
            <a:avLst/>
          </a:prstGeom>
          <a:noFill/>
          <a:ln w="38100">
            <a:solidFill>
              <a:srgbClr val="FF00FF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4191000" cy="2667000"/>
          </a:xfrm>
        </p:spPr>
        <p:txBody>
          <a:bodyPr/>
          <a:lstStyle/>
          <a:p>
            <a:pPr marL="639499" indent="-385603" algn="l" eaLnBrk="1" hangingPunct="1">
              <a:defRPr/>
            </a:pPr>
            <a:r>
              <a:rPr lang="en-US" sz="2000" dirty="0">
                <a:latin typeface="Arial"/>
                <a:cs typeface="Arial"/>
              </a:rPr>
              <a:t>Two curves α and β on a surface S are </a:t>
            </a:r>
            <a:r>
              <a:rPr lang="en-US" sz="2000" dirty="0" err="1" smtClean="0">
                <a:solidFill>
                  <a:srgbClr val="008000"/>
                </a:solidFill>
                <a:latin typeface="Arial"/>
                <a:cs typeface="Arial"/>
              </a:rPr>
              <a:t>homotopic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if α can be deformed continuously into β on S </a:t>
            </a:r>
            <a:r>
              <a:rPr lang="en-US" sz="2000" dirty="0" smtClean="0">
                <a:latin typeface="Arial"/>
                <a:cs typeface="Arial"/>
              </a:rPr>
              <a:t>as maps from the circle into the surface. 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0" y="1143000"/>
            <a:ext cx="3581400" cy="92333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Homotopy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33528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the curve never leaves the surface when being deformed.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31242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9499" indent="-385603">
              <a:defRPr/>
            </a:pPr>
            <a:r>
              <a:rPr lang="en-US" sz="2000" dirty="0">
                <a:cs typeface="Lucida Grande" charset="0"/>
              </a:rPr>
              <a:t>Two curves α and β on a surface S are </a:t>
            </a:r>
            <a:r>
              <a:rPr lang="en-US" sz="2000" dirty="0" err="1">
                <a:solidFill>
                  <a:srgbClr val="008000"/>
                </a:solidFill>
              </a:rPr>
              <a:t>homotopic</a:t>
            </a:r>
            <a:r>
              <a:rPr lang="en-US" sz="2000" dirty="0">
                <a:cs typeface="Lucida Grande" charset="0"/>
              </a:rPr>
              <a:t> </a:t>
            </a:r>
            <a:r>
              <a:rPr lang="en-US" sz="2000" dirty="0" smtClean="0">
                <a:cs typeface="Lucida Grande" charset="0"/>
              </a:rPr>
              <a:t>if there exist a continuous map </a:t>
            </a:r>
          </a:p>
          <a:p>
            <a:pPr marL="639499" indent="-385603">
              <a:defRPr/>
            </a:pPr>
            <a:r>
              <a:rPr lang="en-US" sz="2000" dirty="0" smtClean="0">
                <a:cs typeface="Lucida Grande" charset="0"/>
              </a:rPr>
              <a:t>F: S</a:t>
            </a:r>
            <a:r>
              <a:rPr lang="en-US" sz="2000" baseline="30000" dirty="0" smtClean="0">
                <a:cs typeface="Lucida Grande" charset="0"/>
              </a:rPr>
              <a:t>1</a:t>
            </a:r>
            <a:r>
              <a:rPr lang="en-US" sz="2000" dirty="0" smtClean="0">
                <a:cs typeface="Lucida Grande" charset="0"/>
              </a:rPr>
              <a:t> x [0,1] -&gt; S, such that </a:t>
            </a:r>
          </a:p>
          <a:p>
            <a:pPr marL="639499" indent="-385603">
              <a:defRPr/>
            </a:pPr>
            <a:r>
              <a:rPr lang="en-US" sz="2000" dirty="0">
                <a:cs typeface="Lucida Grande" charset="0"/>
              </a:rPr>
              <a:t>	</a:t>
            </a:r>
            <a:r>
              <a:rPr lang="en-US" sz="2000" dirty="0" smtClean="0">
                <a:cs typeface="Lucida Grande" charset="0"/>
              </a:rPr>
              <a:t>F(t, 0)= α(t) </a:t>
            </a:r>
          </a:p>
          <a:p>
            <a:pPr marL="639499" indent="-385603">
              <a:defRPr/>
            </a:pPr>
            <a:r>
              <a:rPr lang="en-US" sz="2000" dirty="0" smtClean="0">
                <a:cs typeface="Lucida Grande" charset="0"/>
              </a:rPr>
              <a:t>	F</a:t>
            </a:r>
            <a:r>
              <a:rPr lang="en-US" sz="2000" dirty="0">
                <a:cs typeface="Lucida Grande" charset="0"/>
              </a:rPr>
              <a:t>(t, </a:t>
            </a:r>
            <a:r>
              <a:rPr lang="en-US" sz="2000" dirty="0" smtClean="0">
                <a:cs typeface="Lucida Grande" charset="0"/>
              </a:rPr>
              <a:t>1)</a:t>
            </a:r>
            <a:r>
              <a:rPr lang="en-US" sz="2000" dirty="0">
                <a:cs typeface="Lucida Grande" charset="0"/>
              </a:rPr>
              <a:t>= β </a:t>
            </a:r>
            <a:r>
              <a:rPr lang="en-US" sz="2000" dirty="0" smtClean="0">
                <a:cs typeface="Lucida Grande" charset="0"/>
              </a:rPr>
              <a:t>(t)</a:t>
            </a:r>
          </a:p>
          <a:p>
            <a:pPr marL="639499" indent="-385603">
              <a:defRPr/>
            </a:pPr>
            <a:r>
              <a:rPr lang="en-US" sz="2000" dirty="0" smtClean="0">
                <a:cs typeface="Lucida Grande" charset="0"/>
              </a:rPr>
              <a:t>for all t in S</a:t>
            </a:r>
            <a:r>
              <a:rPr lang="en-US" sz="2000" baseline="30000" dirty="0" smtClean="0">
                <a:cs typeface="Lucida Grande" charset="0"/>
              </a:rPr>
              <a:t>1.</a:t>
            </a:r>
            <a:endParaRPr lang="en-US" sz="2000" dirty="0"/>
          </a:p>
        </p:txBody>
      </p:sp>
      <p:sp>
        <p:nvSpPr>
          <p:cNvPr id="40" name="Freeform 39"/>
          <p:cNvSpPr/>
          <p:nvPr/>
        </p:nvSpPr>
        <p:spPr>
          <a:xfrm>
            <a:off x="651838" y="5720151"/>
            <a:ext cx="1674551" cy="477116"/>
          </a:xfrm>
          <a:custGeom>
            <a:avLst/>
            <a:gdLst>
              <a:gd name="connsiteX0" fmla="*/ 0 w 1674551"/>
              <a:gd name="connsiteY0" fmla="*/ 213522 h 477116"/>
              <a:gd name="connsiteX1" fmla="*/ 483260 w 1674551"/>
              <a:gd name="connsiteY1" fmla="*/ 56190 h 477116"/>
              <a:gd name="connsiteX2" fmla="*/ 1674551 w 1674551"/>
              <a:gd name="connsiteY2" fmla="*/ 0 h 47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51" h="477116">
                <a:moveTo>
                  <a:pt x="0" y="213522"/>
                </a:moveTo>
                <a:cubicBezTo>
                  <a:pt x="102084" y="152649"/>
                  <a:pt x="204168" y="91777"/>
                  <a:pt x="483260" y="56190"/>
                </a:cubicBezTo>
                <a:cubicBezTo>
                  <a:pt x="762352" y="20603"/>
                  <a:pt x="1333647" y="1058247"/>
                  <a:pt x="1674551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2986" y="69450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354483" y="6321690"/>
            <a:ext cx="1282406" cy="518195"/>
          </a:xfrm>
          <a:custGeom>
            <a:avLst/>
            <a:gdLst>
              <a:gd name="connsiteX0" fmla="*/ 153517 w 1282406"/>
              <a:gd name="connsiteY0" fmla="*/ 98866 h 518195"/>
              <a:gd name="connsiteX1" fmla="*/ 97073 w 1282406"/>
              <a:gd name="connsiteY1" fmla="*/ 88 h 518195"/>
              <a:gd name="connsiteX2" fmla="*/ 1282406 w 1282406"/>
              <a:gd name="connsiteY2" fmla="*/ 28310 h 51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2406" h="518195">
                <a:moveTo>
                  <a:pt x="153517" y="98866"/>
                </a:moveTo>
                <a:cubicBezTo>
                  <a:pt x="31221" y="55356"/>
                  <a:pt x="-91075" y="11847"/>
                  <a:pt x="97073" y="88"/>
                </a:cubicBezTo>
                <a:cubicBezTo>
                  <a:pt x="285221" y="-11671"/>
                  <a:pt x="576851" y="1152495"/>
                  <a:pt x="1282406" y="2831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296952" y="5954548"/>
            <a:ext cx="1339937" cy="542374"/>
          </a:xfrm>
          <a:custGeom>
            <a:avLst/>
            <a:gdLst>
              <a:gd name="connsiteX0" fmla="*/ 98159 w 1339937"/>
              <a:gd name="connsiteY0" fmla="*/ 85008 h 542374"/>
              <a:gd name="connsiteX1" fmla="*/ 126381 w 1339937"/>
              <a:gd name="connsiteY1" fmla="*/ 341 h 542374"/>
              <a:gd name="connsiteX2" fmla="*/ 1339937 w 1339937"/>
              <a:gd name="connsiteY2" fmla="*/ 113230 h 54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9937" h="542374">
                <a:moveTo>
                  <a:pt x="98159" y="85008"/>
                </a:moveTo>
                <a:cubicBezTo>
                  <a:pt x="8788" y="40322"/>
                  <a:pt x="-80582" y="-4363"/>
                  <a:pt x="126381" y="341"/>
                </a:cubicBezTo>
                <a:cubicBezTo>
                  <a:pt x="333344" y="5045"/>
                  <a:pt x="563826" y="1138638"/>
                  <a:pt x="1339937" y="11323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5362222" y="5517444"/>
            <a:ext cx="903111" cy="310504"/>
          </a:xfrm>
          <a:custGeom>
            <a:avLst/>
            <a:gdLst>
              <a:gd name="connsiteX0" fmla="*/ 903111 w 903111"/>
              <a:gd name="connsiteY0" fmla="*/ 282223 h 310504"/>
              <a:gd name="connsiteX1" fmla="*/ 564445 w 903111"/>
              <a:gd name="connsiteY1" fmla="*/ 296334 h 310504"/>
              <a:gd name="connsiteX2" fmla="*/ 536222 w 903111"/>
              <a:gd name="connsiteY2" fmla="*/ 268112 h 310504"/>
              <a:gd name="connsiteX3" fmla="*/ 409222 w 903111"/>
              <a:gd name="connsiteY3" fmla="*/ 197556 h 310504"/>
              <a:gd name="connsiteX4" fmla="*/ 211667 w 903111"/>
              <a:gd name="connsiteY4" fmla="*/ 169334 h 310504"/>
              <a:gd name="connsiteX5" fmla="*/ 56445 w 903111"/>
              <a:gd name="connsiteY5" fmla="*/ 127000 h 310504"/>
              <a:gd name="connsiteX6" fmla="*/ 28222 w 903111"/>
              <a:gd name="connsiteY6" fmla="*/ 84667 h 310504"/>
              <a:gd name="connsiteX7" fmla="*/ 0 w 903111"/>
              <a:gd name="connsiteY7" fmla="*/ 0 h 31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3111" h="310504">
                <a:moveTo>
                  <a:pt x="903111" y="282223"/>
                </a:moveTo>
                <a:cubicBezTo>
                  <a:pt x="794648" y="295781"/>
                  <a:pt x="675121" y="329536"/>
                  <a:pt x="564445" y="296334"/>
                </a:cubicBezTo>
                <a:cubicBezTo>
                  <a:pt x="551702" y="292511"/>
                  <a:pt x="546865" y="276095"/>
                  <a:pt x="536222" y="268112"/>
                </a:cubicBezTo>
                <a:cubicBezTo>
                  <a:pt x="499747" y="240756"/>
                  <a:pt x="457173" y="206018"/>
                  <a:pt x="409222" y="197556"/>
                </a:cubicBezTo>
                <a:cubicBezTo>
                  <a:pt x="343714" y="185996"/>
                  <a:pt x="276201" y="185467"/>
                  <a:pt x="211667" y="169334"/>
                </a:cubicBezTo>
                <a:cubicBezTo>
                  <a:pt x="84348" y="137504"/>
                  <a:pt x="135575" y="153379"/>
                  <a:pt x="56445" y="127000"/>
                </a:cubicBezTo>
                <a:cubicBezTo>
                  <a:pt x="47037" y="112889"/>
                  <a:pt x="35110" y="100165"/>
                  <a:pt x="28222" y="84667"/>
                </a:cubicBezTo>
                <a:cubicBezTo>
                  <a:pt x="16140" y="57482"/>
                  <a:pt x="0" y="0"/>
                  <a:pt x="0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5432778" y="5559778"/>
            <a:ext cx="804333" cy="225778"/>
          </a:xfrm>
          <a:custGeom>
            <a:avLst/>
            <a:gdLst>
              <a:gd name="connsiteX0" fmla="*/ 804333 w 804333"/>
              <a:gd name="connsiteY0" fmla="*/ 155222 h 225778"/>
              <a:gd name="connsiteX1" fmla="*/ 550333 w 804333"/>
              <a:gd name="connsiteY1" fmla="*/ 183444 h 225778"/>
              <a:gd name="connsiteX2" fmla="*/ 409222 w 804333"/>
              <a:gd name="connsiteY2" fmla="*/ 225778 h 225778"/>
              <a:gd name="connsiteX3" fmla="*/ 225778 w 804333"/>
              <a:gd name="connsiteY3" fmla="*/ 197555 h 225778"/>
              <a:gd name="connsiteX4" fmla="*/ 197555 w 804333"/>
              <a:gd name="connsiteY4" fmla="*/ 169333 h 225778"/>
              <a:gd name="connsiteX5" fmla="*/ 155222 w 804333"/>
              <a:gd name="connsiteY5" fmla="*/ 155222 h 225778"/>
              <a:gd name="connsiteX6" fmla="*/ 112889 w 804333"/>
              <a:gd name="connsiteY6" fmla="*/ 127000 h 225778"/>
              <a:gd name="connsiteX7" fmla="*/ 56444 w 804333"/>
              <a:gd name="connsiteY7" fmla="*/ 70555 h 225778"/>
              <a:gd name="connsiteX8" fmla="*/ 42333 w 804333"/>
              <a:gd name="connsiteY8" fmla="*/ 28222 h 225778"/>
              <a:gd name="connsiteX9" fmla="*/ 0 w 804333"/>
              <a:gd name="connsiteY9" fmla="*/ 0 h 22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4333" h="225778">
                <a:moveTo>
                  <a:pt x="804333" y="155222"/>
                </a:moveTo>
                <a:cubicBezTo>
                  <a:pt x="762285" y="158726"/>
                  <a:pt x="612168" y="166580"/>
                  <a:pt x="550333" y="183444"/>
                </a:cubicBezTo>
                <a:cubicBezTo>
                  <a:pt x="295035" y="253070"/>
                  <a:pt x="658459" y="175928"/>
                  <a:pt x="409222" y="225778"/>
                </a:cubicBezTo>
                <a:cubicBezTo>
                  <a:pt x="348074" y="216370"/>
                  <a:pt x="285556" y="213496"/>
                  <a:pt x="225778" y="197555"/>
                </a:cubicBezTo>
                <a:cubicBezTo>
                  <a:pt x="212923" y="194127"/>
                  <a:pt x="208963" y="176178"/>
                  <a:pt x="197555" y="169333"/>
                </a:cubicBezTo>
                <a:cubicBezTo>
                  <a:pt x="184800" y="161680"/>
                  <a:pt x="168526" y="161874"/>
                  <a:pt x="155222" y="155222"/>
                </a:cubicBezTo>
                <a:cubicBezTo>
                  <a:pt x="140053" y="147638"/>
                  <a:pt x="125765" y="138037"/>
                  <a:pt x="112889" y="127000"/>
                </a:cubicBezTo>
                <a:cubicBezTo>
                  <a:pt x="92686" y="109683"/>
                  <a:pt x="56444" y="70555"/>
                  <a:pt x="56444" y="70555"/>
                </a:cubicBezTo>
                <a:cubicBezTo>
                  <a:pt x="51740" y="56444"/>
                  <a:pt x="51625" y="39837"/>
                  <a:pt x="42333" y="28222"/>
                </a:cubicBezTo>
                <a:cubicBezTo>
                  <a:pt x="31739" y="14979"/>
                  <a:pt x="0" y="0"/>
                  <a:pt x="0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752600" y="4367256"/>
            <a:ext cx="7382128" cy="2507226"/>
            <a:chOff x="1752600" y="4367256"/>
            <a:chExt cx="7382128" cy="2507226"/>
          </a:xfrm>
        </p:grpSpPr>
        <p:grpSp>
          <p:nvGrpSpPr>
            <p:cNvPr id="18" name="Group 17"/>
            <p:cNvGrpSpPr/>
            <p:nvPr/>
          </p:nvGrpSpPr>
          <p:grpSpPr>
            <a:xfrm>
              <a:off x="1752600" y="4367256"/>
              <a:ext cx="7382128" cy="2507226"/>
              <a:chOff x="1752600" y="4367256"/>
              <a:chExt cx="7382128" cy="2507226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2286000" y="4367256"/>
                <a:ext cx="6848728" cy="2507226"/>
                <a:chOff x="2286000" y="4367256"/>
                <a:chExt cx="6848728" cy="2507226"/>
              </a:xfrm>
            </p:grpSpPr>
            <p:sp>
              <p:nvSpPr>
                <p:cNvPr id="16" name="Rectangle 15"/>
                <p:cNvSpPr/>
                <p:nvPr/>
              </p:nvSpPr>
              <p:spPr>
                <a:xfrm flipH="1">
                  <a:off x="7312586" y="4572000"/>
                  <a:ext cx="1822142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cs typeface="Lucida Grande" charset="0"/>
                    </a:rPr>
                    <a:t>α</a:t>
                  </a:r>
                  <a:endParaRPr lang="en-US" dirty="0"/>
                </a:p>
              </p:txBody>
            </p:sp>
            <p:grpSp>
              <p:nvGrpSpPr>
                <p:cNvPr id="8" name="Group 7"/>
                <p:cNvGrpSpPr/>
                <p:nvPr/>
              </p:nvGrpSpPr>
              <p:grpSpPr>
                <a:xfrm>
                  <a:off x="2286000" y="4367256"/>
                  <a:ext cx="6461125" cy="2507226"/>
                  <a:chOff x="2286000" y="4367256"/>
                  <a:chExt cx="6461125" cy="2507226"/>
                </a:xfrm>
              </p:grpSpPr>
              <p:pic>
                <p:nvPicPr>
                  <p:cNvPr id="7" name="Picture 6" descr="cyl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286000" y="4367256"/>
                    <a:ext cx="1714500" cy="2507226"/>
                  </a:xfrm>
                  <a:prstGeom prst="rect">
                    <a:avLst/>
                  </a:prstGeom>
                </p:spPr>
              </p:pic>
              <p:grpSp>
                <p:nvGrpSpPr>
                  <p:cNvPr id="4" name="Group 3"/>
                  <p:cNvGrpSpPr/>
                  <p:nvPr/>
                </p:nvGrpSpPr>
                <p:grpSpPr>
                  <a:xfrm>
                    <a:off x="2590800" y="4648200"/>
                    <a:ext cx="6156325" cy="2097088"/>
                    <a:chOff x="2590800" y="4648200"/>
                    <a:chExt cx="6156325" cy="2097088"/>
                  </a:xfrm>
                </p:grpSpPr>
                <p:pic>
                  <p:nvPicPr>
                    <p:cNvPr id="10" name="Picture 1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334000" y="4876800"/>
                      <a:ext cx="3413125" cy="18684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  <a:ext uri="{FAA26D3D-D897-4be2-8F04-BA451C77F1D7}">
                        <ma14:placeholderFlag xmlns:ma14="http://schemas.microsoft.com/office/mac/drawingml/2011/main" val="1"/>
                      </a:ext>
                    </a:extLst>
                  </p:spPr>
                </p:pic>
                <p:cxnSp>
                  <p:nvCxnSpPr>
                    <p:cNvPr id="9" name="Straight Arrow Connector 8"/>
                    <p:cNvCxnSpPr/>
                    <p:nvPr/>
                  </p:nvCxnSpPr>
                  <p:spPr bwMode="auto">
                    <a:xfrm>
                      <a:off x="3657600" y="4648200"/>
                      <a:ext cx="3581400" cy="228600"/>
                    </a:xfrm>
                    <a:prstGeom prst="straightConnector1">
                      <a:avLst/>
                    </a:prstGeom>
                    <a:solidFill>
                      <a:srgbClr val="FFFFFF">
                        <a:alpha val="0"/>
                      </a:srgbClr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9" name="Straight Arrow Connector 18"/>
                    <p:cNvCxnSpPr/>
                    <p:nvPr/>
                  </p:nvCxnSpPr>
                  <p:spPr bwMode="auto">
                    <a:xfrm>
                      <a:off x="3733800" y="6553200"/>
                      <a:ext cx="2590800" cy="152400"/>
                    </a:xfrm>
                    <a:prstGeom prst="straightConnector1">
                      <a:avLst/>
                    </a:prstGeom>
                    <a:solidFill>
                      <a:srgbClr val="FFFFFF">
                        <a:alpha val="0"/>
                      </a:srgbClr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13" name="Oval 12"/>
                    <p:cNvSpPr/>
                    <p:nvPr/>
                  </p:nvSpPr>
                  <p:spPr bwMode="auto">
                    <a:xfrm>
                      <a:off x="2667000" y="4648200"/>
                      <a:ext cx="990600" cy="228600"/>
                    </a:xfrm>
                    <a:prstGeom prst="ellipse">
                      <a:avLst/>
                    </a:prstGeom>
                    <a:solidFill>
                      <a:srgbClr val="FFFFFF">
                        <a:alpha val="0"/>
                      </a:srgbClr>
                    </a:solidFill>
                    <a:ln w="762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p:txBody>
                </p:sp>
                <p:sp>
                  <p:nvSpPr>
                    <p:cNvPr id="24" name="Oval 23"/>
                    <p:cNvSpPr/>
                    <p:nvPr/>
                  </p:nvSpPr>
                  <p:spPr bwMode="auto">
                    <a:xfrm>
                      <a:off x="2590800" y="6324600"/>
                      <a:ext cx="990600" cy="228600"/>
                    </a:xfrm>
                    <a:prstGeom prst="ellipse">
                      <a:avLst/>
                    </a:prstGeom>
                    <a:solidFill>
                      <a:srgbClr val="FFFFFF">
                        <a:alpha val="0"/>
                      </a:srgbClr>
                    </a:solidFill>
                    <a:ln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p:txBody>
                </p:sp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4572000" y="4724400"/>
                      <a:ext cx="736049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/>
                        <a:t>F(t,1)</a:t>
                      </a:r>
                    </a:p>
                    <a:p>
                      <a:endParaRPr lang="en-US" dirty="0"/>
                    </a:p>
                  </p:txBody>
                </p:sp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4572000" y="6324600"/>
                      <a:ext cx="73604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/>
                        <a:t>F(t,0)</a:t>
                      </a:r>
                      <a:endParaRPr lang="en-US" dirty="0"/>
                    </a:p>
                  </p:txBody>
                </p:sp>
                <p:sp>
                  <p:nvSpPr>
                    <p:cNvPr id="17" name="Rectangle 16"/>
                    <p:cNvSpPr/>
                    <p:nvPr/>
                  </p:nvSpPr>
                  <p:spPr>
                    <a:xfrm>
                      <a:off x="6705600" y="5715000"/>
                      <a:ext cx="31744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>
                          <a:cs typeface="Lucida Grande" charset="0"/>
                        </a:rPr>
                        <a:t>β</a:t>
                      </a:r>
                      <a:endParaRPr lang="en-US" dirty="0"/>
                    </a:p>
                  </p:txBody>
                </p:sp>
                <p:sp>
                  <p:nvSpPr>
                    <p:cNvPr id="30" name="Oval 29"/>
                    <p:cNvSpPr/>
                    <p:nvPr/>
                  </p:nvSpPr>
                  <p:spPr bwMode="auto">
                    <a:xfrm>
                      <a:off x="2590800" y="5334000"/>
                      <a:ext cx="1066800" cy="2286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57150" cap="rnd" cmpd="sng" algn="ctr">
                      <a:solidFill>
                        <a:srgbClr val="CCFFCC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p:txBody>
                </p:sp>
                <p:cxnSp>
                  <p:nvCxnSpPr>
                    <p:cNvPr id="32" name="Straight Arrow Connector 31"/>
                    <p:cNvCxnSpPr>
                      <a:stCxn id="30" idx="6"/>
                    </p:cNvCxnSpPr>
                    <p:nvPr/>
                  </p:nvCxnSpPr>
                  <p:spPr bwMode="auto">
                    <a:xfrm>
                      <a:off x="3657600" y="5448300"/>
                      <a:ext cx="1676400" cy="266700"/>
                    </a:xfrm>
                    <a:prstGeom prst="straightConnector1">
                      <a:avLst/>
                    </a:prstGeom>
                    <a:solidFill>
                      <a:srgbClr val="FFFFFF">
                        <a:alpha val="0"/>
                      </a:srgbClr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39" name="Freeform 38"/>
                    <p:cNvSpPr/>
                    <p:nvPr/>
                  </p:nvSpPr>
                  <p:spPr>
                    <a:xfrm>
                      <a:off x="5821585" y="5596415"/>
                      <a:ext cx="382118" cy="191164"/>
                    </a:xfrm>
                    <a:custGeom>
                      <a:avLst/>
                      <a:gdLst>
                        <a:gd name="connsiteX0" fmla="*/ 382118 w 382118"/>
                        <a:gd name="connsiteY0" fmla="*/ 191164 h 191164"/>
                        <a:gd name="connsiteX1" fmla="*/ 6 w 382118"/>
                        <a:gd name="connsiteY1" fmla="*/ 118 h 191164"/>
                        <a:gd name="connsiteX2" fmla="*/ 382118 w 382118"/>
                        <a:gd name="connsiteY2" fmla="*/ 191164 h 1911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82118" h="191164">
                          <a:moveTo>
                            <a:pt x="382118" y="191164"/>
                          </a:moveTo>
                          <a:cubicBezTo>
                            <a:pt x="382118" y="191164"/>
                            <a:pt x="-1867" y="5737"/>
                            <a:pt x="6" y="118"/>
                          </a:cubicBezTo>
                          <a:cubicBezTo>
                            <a:pt x="1879" y="-5501"/>
                            <a:pt x="382118" y="191164"/>
                            <a:pt x="382118" y="191164"/>
                          </a:cubicBezTo>
                          <a:close/>
                        </a:path>
                      </a:pathLst>
                    </a:custGeom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p:txBody>
                </p:sp>
              </p:grpSp>
            </p:grpSp>
          </p:grpSp>
          <p:sp>
            <p:nvSpPr>
              <p:cNvPr id="12" name="Rectangle 11"/>
              <p:cNvSpPr/>
              <p:nvPr/>
            </p:nvSpPr>
            <p:spPr>
              <a:xfrm>
                <a:off x="1752600" y="5486400"/>
                <a:ext cx="7230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F(</a:t>
                </a:r>
                <a:r>
                  <a:rPr lang="en-US" dirty="0" err="1" smtClean="0"/>
                  <a:t>t,s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p:grpSp>
        <p:sp>
          <p:nvSpPr>
            <p:cNvPr id="35" name="Freeform 34"/>
            <p:cNvSpPr/>
            <p:nvPr/>
          </p:nvSpPr>
          <p:spPr>
            <a:xfrm>
              <a:off x="5334000" y="5486400"/>
              <a:ext cx="940242" cy="420511"/>
            </a:xfrm>
            <a:custGeom>
              <a:avLst/>
              <a:gdLst>
                <a:gd name="connsiteX0" fmla="*/ 1016442 w 1016442"/>
                <a:gd name="connsiteY0" fmla="*/ 127000 h 268111"/>
                <a:gd name="connsiteX1" fmla="*/ 945886 w 1016442"/>
                <a:gd name="connsiteY1" fmla="*/ 169333 h 268111"/>
                <a:gd name="connsiteX2" fmla="*/ 903553 w 1016442"/>
                <a:gd name="connsiteY2" fmla="*/ 197556 h 268111"/>
                <a:gd name="connsiteX3" fmla="*/ 847108 w 1016442"/>
                <a:gd name="connsiteY3" fmla="*/ 211667 h 268111"/>
                <a:gd name="connsiteX4" fmla="*/ 720108 w 1016442"/>
                <a:gd name="connsiteY4" fmla="*/ 268111 h 268111"/>
                <a:gd name="connsiteX5" fmla="*/ 423775 w 1016442"/>
                <a:gd name="connsiteY5" fmla="*/ 254000 h 268111"/>
                <a:gd name="connsiteX6" fmla="*/ 324997 w 1016442"/>
                <a:gd name="connsiteY6" fmla="*/ 239889 h 268111"/>
                <a:gd name="connsiteX7" fmla="*/ 183886 w 1016442"/>
                <a:gd name="connsiteY7" fmla="*/ 183444 h 268111"/>
                <a:gd name="connsiteX8" fmla="*/ 99220 w 1016442"/>
                <a:gd name="connsiteY8" fmla="*/ 127000 h 268111"/>
                <a:gd name="connsiteX9" fmla="*/ 70997 w 1016442"/>
                <a:gd name="connsiteY9" fmla="*/ 98778 h 268111"/>
                <a:gd name="connsiteX10" fmla="*/ 42775 w 1016442"/>
                <a:gd name="connsiteY10" fmla="*/ 56444 h 268111"/>
                <a:gd name="connsiteX11" fmla="*/ 442 w 1016442"/>
                <a:gd name="connsiteY11" fmla="*/ 0 h 268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6442" h="268111">
                  <a:moveTo>
                    <a:pt x="1016442" y="127000"/>
                  </a:moveTo>
                  <a:cubicBezTo>
                    <a:pt x="992923" y="141111"/>
                    <a:pt x="969144" y="154797"/>
                    <a:pt x="945886" y="169333"/>
                  </a:cubicBezTo>
                  <a:cubicBezTo>
                    <a:pt x="931504" y="178322"/>
                    <a:pt x="919141" y="190875"/>
                    <a:pt x="903553" y="197556"/>
                  </a:cubicBezTo>
                  <a:cubicBezTo>
                    <a:pt x="885727" y="205196"/>
                    <a:pt x="865684" y="206094"/>
                    <a:pt x="847108" y="211667"/>
                  </a:cubicBezTo>
                  <a:cubicBezTo>
                    <a:pt x="755513" y="239145"/>
                    <a:pt x="781972" y="226869"/>
                    <a:pt x="720108" y="268111"/>
                  </a:cubicBezTo>
                  <a:cubicBezTo>
                    <a:pt x="621330" y="263407"/>
                    <a:pt x="522413" y="261046"/>
                    <a:pt x="423775" y="254000"/>
                  </a:cubicBezTo>
                  <a:cubicBezTo>
                    <a:pt x="390599" y="251630"/>
                    <a:pt x="357406" y="247368"/>
                    <a:pt x="324997" y="239889"/>
                  </a:cubicBezTo>
                  <a:cubicBezTo>
                    <a:pt x="281244" y="229792"/>
                    <a:pt x="223897" y="207451"/>
                    <a:pt x="183886" y="183444"/>
                  </a:cubicBezTo>
                  <a:cubicBezTo>
                    <a:pt x="154801" y="165993"/>
                    <a:pt x="123205" y="150984"/>
                    <a:pt x="99220" y="127000"/>
                  </a:cubicBezTo>
                  <a:cubicBezTo>
                    <a:pt x="89812" y="117593"/>
                    <a:pt x="79308" y="109167"/>
                    <a:pt x="70997" y="98778"/>
                  </a:cubicBezTo>
                  <a:cubicBezTo>
                    <a:pt x="60402" y="85535"/>
                    <a:pt x="54767" y="68436"/>
                    <a:pt x="42775" y="56444"/>
                  </a:cubicBezTo>
                  <a:cubicBezTo>
                    <a:pt x="-7385" y="6283"/>
                    <a:pt x="442" y="54456"/>
                    <a:pt x="442" y="0"/>
                  </a:cubicBezTo>
                </a:path>
              </a:pathLst>
            </a:custGeom>
            <a:ln w="28575" cmpd="sng">
              <a:solidFill>
                <a:srgbClr val="CCFFCC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5418667" y="5334000"/>
              <a:ext cx="846704" cy="324556"/>
            </a:xfrm>
            <a:custGeom>
              <a:avLst/>
              <a:gdLst>
                <a:gd name="connsiteX0" fmla="*/ 0 w 846704"/>
                <a:gd name="connsiteY0" fmla="*/ 310445 h 437445"/>
                <a:gd name="connsiteX1" fmla="*/ 98777 w 846704"/>
                <a:gd name="connsiteY1" fmla="*/ 155222 h 437445"/>
                <a:gd name="connsiteX2" fmla="*/ 155222 w 846704"/>
                <a:gd name="connsiteY2" fmla="*/ 56445 h 437445"/>
                <a:gd name="connsiteX3" fmla="*/ 183444 w 846704"/>
                <a:gd name="connsiteY3" fmla="*/ 28222 h 437445"/>
                <a:gd name="connsiteX4" fmla="*/ 239889 w 846704"/>
                <a:gd name="connsiteY4" fmla="*/ 0 h 437445"/>
                <a:gd name="connsiteX5" fmla="*/ 508000 w 846704"/>
                <a:gd name="connsiteY5" fmla="*/ 14111 h 437445"/>
                <a:gd name="connsiteX6" fmla="*/ 536222 w 846704"/>
                <a:gd name="connsiteY6" fmla="*/ 56445 h 437445"/>
                <a:gd name="connsiteX7" fmla="*/ 564444 w 846704"/>
                <a:gd name="connsiteY7" fmla="*/ 112889 h 437445"/>
                <a:gd name="connsiteX8" fmla="*/ 606777 w 846704"/>
                <a:gd name="connsiteY8" fmla="*/ 127000 h 437445"/>
                <a:gd name="connsiteX9" fmla="*/ 677333 w 846704"/>
                <a:gd name="connsiteY9" fmla="*/ 197556 h 437445"/>
                <a:gd name="connsiteX10" fmla="*/ 705555 w 846704"/>
                <a:gd name="connsiteY10" fmla="*/ 239889 h 437445"/>
                <a:gd name="connsiteX11" fmla="*/ 790222 w 846704"/>
                <a:gd name="connsiteY11" fmla="*/ 268111 h 437445"/>
                <a:gd name="connsiteX12" fmla="*/ 804333 w 846704"/>
                <a:gd name="connsiteY12" fmla="*/ 338667 h 437445"/>
                <a:gd name="connsiteX13" fmla="*/ 832555 w 846704"/>
                <a:gd name="connsiteY13" fmla="*/ 381000 h 437445"/>
                <a:gd name="connsiteX14" fmla="*/ 846666 w 846704"/>
                <a:gd name="connsiteY14" fmla="*/ 437445 h 437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6704" h="437445">
                  <a:moveTo>
                    <a:pt x="0" y="310445"/>
                  </a:moveTo>
                  <a:cubicBezTo>
                    <a:pt x="32926" y="258704"/>
                    <a:pt x="71349" y="210076"/>
                    <a:pt x="98777" y="155222"/>
                  </a:cubicBezTo>
                  <a:cubicBezTo>
                    <a:pt x="118091" y="116595"/>
                    <a:pt x="128629" y="89687"/>
                    <a:pt x="155222" y="56445"/>
                  </a:cubicBezTo>
                  <a:cubicBezTo>
                    <a:pt x="163533" y="46056"/>
                    <a:pt x="172374" y="35602"/>
                    <a:pt x="183444" y="28222"/>
                  </a:cubicBezTo>
                  <a:cubicBezTo>
                    <a:pt x="200947" y="16553"/>
                    <a:pt x="221074" y="9407"/>
                    <a:pt x="239889" y="0"/>
                  </a:cubicBezTo>
                  <a:cubicBezTo>
                    <a:pt x="329259" y="4704"/>
                    <a:pt x="420087" y="-2635"/>
                    <a:pt x="508000" y="14111"/>
                  </a:cubicBezTo>
                  <a:cubicBezTo>
                    <a:pt x="524660" y="17284"/>
                    <a:pt x="527808" y="41720"/>
                    <a:pt x="536222" y="56445"/>
                  </a:cubicBezTo>
                  <a:cubicBezTo>
                    <a:pt x="546658" y="74709"/>
                    <a:pt x="549570" y="98015"/>
                    <a:pt x="564444" y="112889"/>
                  </a:cubicBezTo>
                  <a:cubicBezTo>
                    <a:pt x="574962" y="123407"/>
                    <a:pt x="592666" y="122296"/>
                    <a:pt x="606777" y="127000"/>
                  </a:cubicBezTo>
                  <a:cubicBezTo>
                    <a:pt x="635130" y="212052"/>
                    <a:pt x="596854" y="130489"/>
                    <a:pt x="677333" y="197556"/>
                  </a:cubicBezTo>
                  <a:cubicBezTo>
                    <a:pt x="690361" y="208413"/>
                    <a:pt x="691173" y="230901"/>
                    <a:pt x="705555" y="239889"/>
                  </a:cubicBezTo>
                  <a:cubicBezTo>
                    <a:pt x="730782" y="255656"/>
                    <a:pt x="790222" y="268111"/>
                    <a:pt x="790222" y="268111"/>
                  </a:cubicBezTo>
                  <a:cubicBezTo>
                    <a:pt x="794926" y="291630"/>
                    <a:pt x="795912" y="316210"/>
                    <a:pt x="804333" y="338667"/>
                  </a:cubicBezTo>
                  <a:cubicBezTo>
                    <a:pt x="810288" y="354547"/>
                    <a:pt x="824971" y="365831"/>
                    <a:pt x="832555" y="381000"/>
                  </a:cubicBezTo>
                  <a:cubicBezTo>
                    <a:pt x="848154" y="412197"/>
                    <a:pt x="846666" y="413392"/>
                    <a:pt x="846666" y="437445"/>
                  </a:cubicBezTo>
                </a:path>
              </a:pathLst>
            </a:custGeom>
            <a:ln w="28575" cmpd="sng">
              <a:solidFill>
                <a:srgbClr val="CCFFCC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81522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7" grpId="0" build="p"/>
      <p:bldP spid="2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105400" y="3962400"/>
            <a:ext cx="3860800" cy="2362200"/>
            <a:chOff x="2146300" y="558800"/>
            <a:chExt cx="4851400" cy="2806700"/>
          </a:xfrm>
        </p:grpSpPr>
        <p:sp>
          <p:nvSpPr>
            <p:cNvPr id="74754" name="Oval 2"/>
            <p:cNvSpPr>
              <a:spLocks/>
            </p:cNvSpPr>
            <p:nvPr/>
          </p:nvSpPr>
          <p:spPr bwMode="auto">
            <a:xfrm>
              <a:off x="2146300" y="558800"/>
              <a:ext cx="4851400" cy="280670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4755" name="Oval 3"/>
            <p:cNvSpPr>
              <a:spLocks/>
            </p:cNvSpPr>
            <p:nvPr/>
          </p:nvSpPr>
          <p:spPr bwMode="auto">
            <a:xfrm>
              <a:off x="2959100" y="1587500"/>
              <a:ext cx="1270000" cy="7493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4756" name="Oval 4"/>
            <p:cNvSpPr>
              <a:spLocks/>
            </p:cNvSpPr>
            <p:nvPr/>
          </p:nvSpPr>
          <p:spPr bwMode="auto">
            <a:xfrm>
              <a:off x="4991100" y="1587500"/>
              <a:ext cx="1270000" cy="7493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4757" name="Freeform 5"/>
            <p:cNvSpPr>
              <a:spLocks/>
            </p:cNvSpPr>
            <p:nvPr/>
          </p:nvSpPr>
          <p:spPr bwMode="auto">
            <a:xfrm>
              <a:off x="2628900" y="1231900"/>
              <a:ext cx="4064000" cy="14605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1567604550 h 21600"/>
                <a:gd name="T4" fmla="*/ 2147483647 w 21600"/>
                <a:gd name="T5" fmla="*/ 464622712 h 21600"/>
                <a:gd name="T6" fmla="*/ 2147483647 w 21600"/>
                <a:gd name="T7" fmla="*/ 58117825 h 21600"/>
                <a:gd name="T8" fmla="*/ 2147483647 w 21600"/>
                <a:gd name="T9" fmla="*/ 0 h 21600"/>
                <a:gd name="T10" fmla="*/ 2147483647 w 21600"/>
                <a:gd name="T11" fmla="*/ 116235718 h 21600"/>
                <a:gd name="T12" fmla="*/ 2147483647 w 21600"/>
                <a:gd name="T13" fmla="*/ 290273766 h 21600"/>
                <a:gd name="T14" fmla="*/ 2147483647 w 21600"/>
                <a:gd name="T15" fmla="*/ 928939125 h 21600"/>
                <a:gd name="T16" fmla="*/ 2147483647 w 21600"/>
                <a:gd name="T17" fmla="*/ 1683840201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2147483647 w 21600"/>
                <a:gd name="T23" fmla="*/ 2147483647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2147483647 w 21600"/>
                <a:gd name="T29" fmla="*/ 2147483647 h 21600"/>
                <a:gd name="T30" fmla="*/ 1798306077 w 21600"/>
                <a:gd name="T31" fmla="*/ 2147483647 h 21600"/>
                <a:gd name="T32" fmla="*/ 0 w 21600"/>
                <a:gd name="T33" fmla="*/ 2147483647 h 21600"/>
                <a:gd name="T34" fmla="*/ 2147483647 w 21600"/>
                <a:gd name="T35" fmla="*/ 928939125 h 21600"/>
                <a:gd name="T36" fmla="*/ 2147483647 w 21600"/>
                <a:gd name="T37" fmla="*/ 116235718 h 21600"/>
                <a:gd name="T38" fmla="*/ 2147483647 w 21600"/>
                <a:gd name="T39" fmla="*/ 464622712 h 21600"/>
                <a:gd name="T40" fmla="*/ 2147483647 w 21600"/>
                <a:gd name="T41" fmla="*/ 1045174843 h 21600"/>
                <a:gd name="T42" fmla="*/ 2147483647 w 21600"/>
                <a:gd name="T43" fmla="*/ 1509491255 h 21600"/>
                <a:gd name="T44" fmla="*/ 2147483647 w 21600"/>
                <a:gd name="T45" fmla="*/ 2147483647 h 21600"/>
                <a:gd name="T46" fmla="*/ 2147483647 w 21600"/>
                <a:gd name="T47" fmla="*/ 2147483647 h 21600"/>
                <a:gd name="T48" fmla="*/ 2147483647 w 21600"/>
                <a:gd name="T49" fmla="*/ 2147483647 h 21600"/>
                <a:gd name="T50" fmla="*/ 2147483647 w 21600"/>
                <a:gd name="T51" fmla="*/ 2147483647 h 21600"/>
                <a:gd name="T52" fmla="*/ 2147483647 w 21600"/>
                <a:gd name="T53" fmla="*/ 2147483647 h 21600"/>
                <a:gd name="T54" fmla="*/ 2147483647 w 21600"/>
                <a:gd name="T55" fmla="*/ 2147483647 h 21600"/>
                <a:gd name="T56" fmla="*/ 2147483647 w 21600"/>
                <a:gd name="T57" fmla="*/ 2147483647 h 21600"/>
                <a:gd name="T58" fmla="*/ 2147483647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21600" y="9203"/>
                  </a:moveTo>
                  <a:lnTo>
                    <a:pt x="20183" y="5071"/>
                  </a:lnTo>
                  <a:lnTo>
                    <a:pt x="18090" y="1503"/>
                  </a:lnTo>
                  <a:lnTo>
                    <a:pt x="15930" y="188"/>
                  </a:lnTo>
                  <a:lnTo>
                    <a:pt x="15053" y="0"/>
                  </a:lnTo>
                  <a:cubicBezTo>
                    <a:pt x="15053" y="0"/>
                    <a:pt x="14445" y="376"/>
                    <a:pt x="14310" y="376"/>
                  </a:cubicBezTo>
                  <a:cubicBezTo>
                    <a:pt x="14175" y="376"/>
                    <a:pt x="13365" y="939"/>
                    <a:pt x="13365" y="939"/>
                  </a:cubicBezTo>
                  <a:lnTo>
                    <a:pt x="12825" y="3005"/>
                  </a:lnTo>
                  <a:cubicBezTo>
                    <a:pt x="12825" y="3005"/>
                    <a:pt x="12150" y="5071"/>
                    <a:pt x="12083" y="5447"/>
                  </a:cubicBezTo>
                  <a:cubicBezTo>
                    <a:pt x="12015" y="5823"/>
                    <a:pt x="11273" y="8640"/>
                    <a:pt x="11273" y="8640"/>
                  </a:cubicBezTo>
                  <a:lnTo>
                    <a:pt x="9585" y="15402"/>
                  </a:lnTo>
                  <a:lnTo>
                    <a:pt x="6885" y="21037"/>
                  </a:lnTo>
                  <a:lnTo>
                    <a:pt x="5603" y="20473"/>
                  </a:lnTo>
                  <a:lnTo>
                    <a:pt x="2768" y="18219"/>
                  </a:lnTo>
                  <a:lnTo>
                    <a:pt x="540" y="15777"/>
                  </a:lnTo>
                  <a:cubicBezTo>
                    <a:pt x="540" y="15777"/>
                    <a:pt x="338" y="13523"/>
                    <a:pt x="270" y="12960"/>
                  </a:cubicBezTo>
                  <a:cubicBezTo>
                    <a:pt x="203" y="12397"/>
                    <a:pt x="0" y="6950"/>
                    <a:pt x="0" y="6950"/>
                  </a:cubicBezTo>
                  <a:lnTo>
                    <a:pt x="1283" y="3005"/>
                  </a:lnTo>
                  <a:lnTo>
                    <a:pt x="4050" y="376"/>
                  </a:lnTo>
                  <a:lnTo>
                    <a:pt x="5535" y="1503"/>
                  </a:lnTo>
                  <a:lnTo>
                    <a:pt x="6615" y="3381"/>
                  </a:lnTo>
                  <a:lnTo>
                    <a:pt x="7358" y="4883"/>
                  </a:lnTo>
                  <a:cubicBezTo>
                    <a:pt x="7358" y="4883"/>
                    <a:pt x="8168" y="7137"/>
                    <a:pt x="8505" y="7889"/>
                  </a:cubicBezTo>
                  <a:cubicBezTo>
                    <a:pt x="8843" y="8640"/>
                    <a:pt x="9653" y="9579"/>
                    <a:pt x="9923" y="10143"/>
                  </a:cubicBezTo>
                  <a:cubicBezTo>
                    <a:pt x="10193" y="10706"/>
                    <a:pt x="11273" y="13336"/>
                    <a:pt x="11408" y="14087"/>
                  </a:cubicBezTo>
                  <a:cubicBezTo>
                    <a:pt x="11543" y="14838"/>
                    <a:pt x="12758" y="17468"/>
                    <a:pt x="12893" y="17656"/>
                  </a:cubicBezTo>
                  <a:cubicBezTo>
                    <a:pt x="13028" y="17843"/>
                    <a:pt x="14310" y="20661"/>
                    <a:pt x="14648" y="21037"/>
                  </a:cubicBezTo>
                  <a:cubicBezTo>
                    <a:pt x="14985" y="21412"/>
                    <a:pt x="18090" y="21600"/>
                    <a:pt x="18090" y="21600"/>
                  </a:cubicBezTo>
                  <a:cubicBezTo>
                    <a:pt x="18090" y="21600"/>
                    <a:pt x="18833" y="17843"/>
                    <a:pt x="18968" y="17843"/>
                  </a:cubicBezTo>
                  <a:cubicBezTo>
                    <a:pt x="19103" y="17843"/>
                    <a:pt x="19778" y="14838"/>
                    <a:pt x="19913" y="14463"/>
                  </a:cubicBezTo>
                  <a:cubicBezTo>
                    <a:pt x="20048" y="14087"/>
                    <a:pt x="21128" y="11833"/>
                    <a:pt x="21128" y="11833"/>
                  </a:cubicBezTo>
                  <a:lnTo>
                    <a:pt x="21600" y="9203"/>
                  </a:lnTo>
                  <a:close/>
                  <a:moveTo>
                    <a:pt x="21600" y="9203"/>
                  </a:moveTo>
                </a:path>
              </a:pathLst>
            </a:custGeom>
            <a:noFill/>
            <a:ln w="508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4758" name="Freeform 6"/>
            <p:cNvSpPr>
              <a:spLocks/>
            </p:cNvSpPr>
            <p:nvPr/>
          </p:nvSpPr>
          <p:spPr bwMode="auto">
            <a:xfrm>
              <a:off x="2533650" y="850900"/>
              <a:ext cx="3930650" cy="2333625"/>
            </a:xfrm>
            <a:custGeom>
              <a:avLst/>
              <a:gdLst>
                <a:gd name="T0" fmla="*/ 2147483647 w 21561"/>
                <a:gd name="T1" fmla="*/ 2147483647 h 21335"/>
                <a:gd name="T2" fmla="*/ 2147483647 w 21561"/>
                <a:gd name="T3" fmla="*/ 2147483647 h 21335"/>
                <a:gd name="T4" fmla="*/ 2147483647 w 21561"/>
                <a:gd name="T5" fmla="*/ 2147483647 h 21335"/>
                <a:gd name="T6" fmla="*/ 2147483647 w 21561"/>
                <a:gd name="T7" fmla="*/ 2147483647 h 21335"/>
                <a:gd name="T8" fmla="*/ 2147483647 w 21561"/>
                <a:gd name="T9" fmla="*/ 2147483647 h 21335"/>
                <a:gd name="T10" fmla="*/ 2147483647 w 21561"/>
                <a:gd name="T11" fmla="*/ 2147483647 h 21335"/>
                <a:gd name="T12" fmla="*/ 2147483647 w 21561"/>
                <a:gd name="T13" fmla="*/ 2147483647 h 21335"/>
                <a:gd name="T14" fmla="*/ 2147483647 w 21561"/>
                <a:gd name="T15" fmla="*/ 2147483647 h 21335"/>
                <a:gd name="T16" fmla="*/ 2147483647 w 21561"/>
                <a:gd name="T17" fmla="*/ 2147483647 h 21335"/>
                <a:gd name="T18" fmla="*/ 2147483647 w 21561"/>
                <a:gd name="T19" fmla="*/ 2147483647 h 21335"/>
                <a:gd name="T20" fmla="*/ 2147483647 w 21561"/>
                <a:gd name="T21" fmla="*/ 2147483647 h 21335"/>
                <a:gd name="T22" fmla="*/ 2147483647 w 21561"/>
                <a:gd name="T23" fmla="*/ 2147483647 h 21335"/>
                <a:gd name="T24" fmla="*/ 2147483647 w 21561"/>
                <a:gd name="T25" fmla="*/ 2147483647 h 21335"/>
                <a:gd name="T26" fmla="*/ 2147483647 w 21561"/>
                <a:gd name="T27" fmla="*/ 2147483647 h 21335"/>
                <a:gd name="T28" fmla="*/ 2147483647 w 21561"/>
                <a:gd name="T29" fmla="*/ 2147483647 h 21335"/>
                <a:gd name="T30" fmla="*/ 2147483647 w 21561"/>
                <a:gd name="T31" fmla="*/ 2147483647 h 21335"/>
                <a:gd name="T32" fmla="*/ 2147483647 w 21561"/>
                <a:gd name="T33" fmla="*/ 2147483647 h 21335"/>
                <a:gd name="T34" fmla="*/ 2147483647 w 21561"/>
                <a:gd name="T35" fmla="*/ 2147483647 h 21335"/>
                <a:gd name="T36" fmla="*/ 2147483647 w 21561"/>
                <a:gd name="T37" fmla="*/ 2147483647 h 21335"/>
                <a:gd name="T38" fmla="*/ 2147483647 w 21561"/>
                <a:gd name="T39" fmla="*/ 2147483647 h 21335"/>
                <a:gd name="T40" fmla="*/ 187808904 w 21561"/>
                <a:gd name="T41" fmla="*/ 2147483647 h 21335"/>
                <a:gd name="T42" fmla="*/ 2147483647 w 21561"/>
                <a:gd name="T43" fmla="*/ 2147483647 h 21335"/>
                <a:gd name="T44" fmla="*/ 2147483647 w 21561"/>
                <a:gd name="T45" fmla="*/ 2147483647 h 21335"/>
                <a:gd name="T46" fmla="*/ 2147483647 w 21561"/>
                <a:gd name="T47" fmla="*/ 2147483647 h 21335"/>
                <a:gd name="T48" fmla="*/ 2147483647 w 21561"/>
                <a:gd name="T49" fmla="*/ 2147483647 h 21335"/>
                <a:gd name="T50" fmla="*/ 2147483647 w 21561"/>
                <a:gd name="T51" fmla="*/ 608513583 h 21335"/>
                <a:gd name="T52" fmla="*/ 2147483647 w 21561"/>
                <a:gd name="T53" fmla="*/ 303598761 h 21335"/>
                <a:gd name="T54" fmla="*/ 2147483647 w 21561"/>
                <a:gd name="T55" fmla="*/ 2147483647 h 21335"/>
                <a:gd name="T56" fmla="*/ 2147483647 w 21561"/>
                <a:gd name="T57" fmla="*/ 2147483647 h 21335"/>
                <a:gd name="T58" fmla="*/ 2147483647 w 21561"/>
                <a:gd name="T59" fmla="*/ 2147483647 h 21335"/>
                <a:gd name="T60" fmla="*/ 2147483647 w 21561"/>
                <a:gd name="T61" fmla="*/ 2147483647 h 21335"/>
                <a:gd name="T62" fmla="*/ 2147483647 w 21561"/>
                <a:gd name="T63" fmla="*/ 2147483647 h 21335"/>
                <a:gd name="T64" fmla="*/ 2147483647 w 21561"/>
                <a:gd name="T65" fmla="*/ 2147483647 h 21335"/>
                <a:gd name="T66" fmla="*/ 2147483647 w 21561"/>
                <a:gd name="T67" fmla="*/ 2147483647 h 21335"/>
                <a:gd name="T68" fmla="*/ 2147483647 w 21561"/>
                <a:gd name="T69" fmla="*/ 2147483647 h 21335"/>
                <a:gd name="T70" fmla="*/ 2147483647 w 21561"/>
                <a:gd name="T71" fmla="*/ 2147483647 h 21335"/>
                <a:gd name="T72" fmla="*/ 2147483647 w 21561"/>
                <a:gd name="T73" fmla="*/ 2147483647 h 21335"/>
                <a:gd name="T74" fmla="*/ 2147483647 w 21561"/>
                <a:gd name="T75" fmla="*/ 2147483647 h 21335"/>
                <a:gd name="T76" fmla="*/ 2147483647 w 21561"/>
                <a:gd name="T77" fmla="*/ 2147483647 h 21335"/>
                <a:gd name="T78" fmla="*/ 2147483647 w 21561"/>
                <a:gd name="T79" fmla="*/ 2147483647 h 21335"/>
                <a:gd name="T80" fmla="*/ 2147483647 w 21561"/>
                <a:gd name="T81" fmla="*/ 2147483647 h 213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61" h="21335">
                  <a:moveTo>
                    <a:pt x="11249" y="1729"/>
                  </a:moveTo>
                  <a:lnTo>
                    <a:pt x="12991" y="3587"/>
                  </a:lnTo>
                  <a:lnTo>
                    <a:pt x="14245" y="4748"/>
                  </a:lnTo>
                  <a:lnTo>
                    <a:pt x="15499" y="5213"/>
                  </a:lnTo>
                  <a:lnTo>
                    <a:pt x="10413" y="1148"/>
                  </a:lnTo>
                  <a:lnTo>
                    <a:pt x="10134" y="1961"/>
                  </a:lnTo>
                  <a:lnTo>
                    <a:pt x="10064" y="3123"/>
                  </a:lnTo>
                  <a:lnTo>
                    <a:pt x="11040" y="4400"/>
                  </a:lnTo>
                  <a:cubicBezTo>
                    <a:pt x="11040" y="4400"/>
                    <a:pt x="12573" y="5677"/>
                    <a:pt x="12782" y="5794"/>
                  </a:cubicBezTo>
                  <a:cubicBezTo>
                    <a:pt x="12991" y="5910"/>
                    <a:pt x="14106" y="6606"/>
                    <a:pt x="14106" y="6606"/>
                  </a:cubicBezTo>
                  <a:cubicBezTo>
                    <a:pt x="14106" y="6606"/>
                    <a:pt x="14315" y="6955"/>
                    <a:pt x="14315" y="7187"/>
                  </a:cubicBezTo>
                  <a:cubicBezTo>
                    <a:pt x="14315" y="7419"/>
                    <a:pt x="14384" y="8116"/>
                    <a:pt x="14245" y="8232"/>
                  </a:cubicBezTo>
                  <a:cubicBezTo>
                    <a:pt x="14106" y="8348"/>
                    <a:pt x="13687" y="8697"/>
                    <a:pt x="13618" y="8929"/>
                  </a:cubicBezTo>
                  <a:cubicBezTo>
                    <a:pt x="13548" y="9161"/>
                    <a:pt x="13060" y="10903"/>
                    <a:pt x="13060" y="10903"/>
                  </a:cubicBezTo>
                  <a:cubicBezTo>
                    <a:pt x="13060" y="10903"/>
                    <a:pt x="12642" y="11832"/>
                    <a:pt x="12642" y="12065"/>
                  </a:cubicBezTo>
                  <a:cubicBezTo>
                    <a:pt x="12642" y="12297"/>
                    <a:pt x="12294" y="13226"/>
                    <a:pt x="12294" y="13458"/>
                  </a:cubicBezTo>
                  <a:cubicBezTo>
                    <a:pt x="12294" y="13690"/>
                    <a:pt x="11806" y="14619"/>
                    <a:pt x="11806" y="14619"/>
                  </a:cubicBezTo>
                  <a:lnTo>
                    <a:pt x="11388" y="15897"/>
                  </a:lnTo>
                  <a:lnTo>
                    <a:pt x="9367" y="17174"/>
                  </a:lnTo>
                  <a:lnTo>
                    <a:pt x="8810" y="17987"/>
                  </a:lnTo>
                  <a:lnTo>
                    <a:pt x="7765" y="18219"/>
                  </a:lnTo>
                  <a:lnTo>
                    <a:pt x="7138" y="18219"/>
                  </a:lnTo>
                  <a:lnTo>
                    <a:pt x="6511" y="17290"/>
                  </a:lnTo>
                  <a:lnTo>
                    <a:pt x="6232" y="16245"/>
                  </a:lnTo>
                  <a:cubicBezTo>
                    <a:pt x="6232" y="16245"/>
                    <a:pt x="5953" y="16013"/>
                    <a:pt x="5814" y="16013"/>
                  </a:cubicBezTo>
                  <a:cubicBezTo>
                    <a:pt x="5675" y="16013"/>
                    <a:pt x="5256" y="16245"/>
                    <a:pt x="5117" y="16826"/>
                  </a:cubicBezTo>
                  <a:cubicBezTo>
                    <a:pt x="4978" y="17406"/>
                    <a:pt x="4699" y="18103"/>
                    <a:pt x="4629" y="18336"/>
                  </a:cubicBezTo>
                  <a:cubicBezTo>
                    <a:pt x="4560" y="18568"/>
                    <a:pt x="4490" y="19032"/>
                    <a:pt x="4351" y="19148"/>
                  </a:cubicBezTo>
                  <a:cubicBezTo>
                    <a:pt x="4211" y="19265"/>
                    <a:pt x="3724" y="19148"/>
                    <a:pt x="3584" y="19148"/>
                  </a:cubicBezTo>
                  <a:cubicBezTo>
                    <a:pt x="3445" y="19148"/>
                    <a:pt x="3306" y="19381"/>
                    <a:pt x="3236" y="19032"/>
                  </a:cubicBezTo>
                  <a:cubicBezTo>
                    <a:pt x="3166" y="18684"/>
                    <a:pt x="3096" y="19497"/>
                    <a:pt x="3096" y="18452"/>
                  </a:cubicBezTo>
                  <a:cubicBezTo>
                    <a:pt x="3096" y="17406"/>
                    <a:pt x="3096" y="17406"/>
                    <a:pt x="3096" y="17406"/>
                  </a:cubicBezTo>
                  <a:cubicBezTo>
                    <a:pt x="3096" y="17406"/>
                    <a:pt x="3166" y="16942"/>
                    <a:pt x="3166" y="16594"/>
                  </a:cubicBezTo>
                  <a:cubicBezTo>
                    <a:pt x="3166" y="16245"/>
                    <a:pt x="3166" y="16245"/>
                    <a:pt x="3166" y="15897"/>
                  </a:cubicBezTo>
                  <a:cubicBezTo>
                    <a:pt x="3166" y="15548"/>
                    <a:pt x="3306" y="15665"/>
                    <a:pt x="3236" y="15316"/>
                  </a:cubicBezTo>
                  <a:cubicBezTo>
                    <a:pt x="3166" y="14968"/>
                    <a:pt x="3166" y="14968"/>
                    <a:pt x="3027" y="14619"/>
                  </a:cubicBezTo>
                  <a:cubicBezTo>
                    <a:pt x="2887" y="14271"/>
                    <a:pt x="3096" y="14387"/>
                    <a:pt x="2748" y="13923"/>
                  </a:cubicBezTo>
                  <a:cubicBezTo>
                    <a:pt x="2400" y="13458"/>
                    <a:pt x="2260" y="13690"/>
                    <a:pt x="2121" y="13226"/>
                  </a:cubicBezTo>
                  <a:cubicBezTo>
                    <a:pt x="1982" y="12761"/>
                    <a:pt x="1424" y="12529"/>
                    <a:pt x="1285" y="12181"/>
                  </a:cubicBezTo>
                  <a:cubicBezTo>
                    <a:pt x="1146" y="11832"/>
                    <a:pt x="518" y="10903"/>
                    <a:pt x="379" y="10787"/>
                  </a:cubicBezTo>
                  <a:cubicBezTo>
                    <a:pt x="240" y="10671"/>
                    <a:pt x="31" y="9626"/>
                    <a:pt x="31" y="9277"/>
                  </a:cubicBezTo>
                  <a:cubicBezTo>
                    <a:pt x="31" y="8929"/>
                    <a:pt x="-39" y="8348"/>
                    <a:pt x="31" y="8116"/>
                  </a:cubicBezTo>
                  <a:cubicBezTo>
                    <a:pt x="100" y="7884"/>
                    <a:pt x="518" y="7187"/>
                    <a:pt x="588" y="6955"/>
                  </a:cubicBezTo>
                  <a:cubicBezTo>
                    <a:pt x="658" y="6723"/>
                    <a:pt x="797" y="6490"/>
                    <a:pt x="1076" y="6142"/>
                  </a:cubicBezTo>
                  <a:cubicBezTo>
                    <a:pt x="1355" y="5794"/>
                    <a:pt x="1564" y="5561"/>
                    <a:pt x="1842" y="5561"/>
                  </a:cubicBezTo>
                  <a:cubicBezTo>
                    <a:pt x="2121" y="5561"/>
                    <a:pt x="2400" y="5445"/>
                    <a:pt x="2539" y="5445"/>
                  </a:cubicBezTo>
                  <a:cubicBezTo>
                    <a:pt x="2678" y="5445"/>
                    <a:pt x="2957" y="5561"/>
                    <a:pt x="2957" y="5561"/>
                  </a:cubicBezTo>
                  <a:cubicBezTo>
                    <a:pt x="2957" y="5561"/>
                    <a:pt x="2957" y="5794"/>
                    <a:pt x="3584" y="4748"/>
                  </a:cubicBezTo>
                  <a:cubicBezTo>
                    <a:pt x="4211" y="3703"/>
                    <a:pt x="4211" y="3703"/>
                    <a:pt x="4211" y="3703"/>
                  </a:cubicBezTo>
                  <a:cubicBezTo>
                    <a:pt x="4211" y="3703"/>
                    <a:pt x="4072" y="4052"/>
                    <a:pt x="4490" y="2890"/>
                  </a:cubicBezTo>
                  <a:cubicBezTo>
                    <a:pt x="4908" y="1729"/>
                    <a:pt x="4908" y="1613"/>
                    <a:pt x="4908" y="1613"/>
                  </a:cubicBezTo>
                  <a:cubicBezTo>
                    <a:pt x="4908" y="1613"/>
                    <a:pt x="5605" y="452"/>
                    <a:pt x="5814" y="336"/>
                  </a:cubicBezTo>
                  <a:cubicBezTo>
                    <a:pt x="6023" y="219"/>
                    <a:pt x="6789" y="103"/>
                    <a:pt x="6789" y="103"/>
                  </a:cubicBezTo>
                  <a:cubicBezTo>
                    <a:pt x="6789" y="103"/>
                    <a:pt x="7207" y="-129"/>
                    <a:pt x="7277" y="103"/>
                  </a:cubicBezTo>
                  <a:cubicBezTo>
                    <a:pt x="7347" y="336"/>
                    <a:pt x="7486" y="568"/>
                    <a:pt x="7486" y="568"/>
                  </a:cubicBezTo>
                  <a:lnTo>
                    <a:pt x="8810" y="3471"/>
                  </a:lnTo>
                  <a:cubicBezTo>
                    <a:pt x="8810" y="3471"/>
                    <a:pt x="9158" y="4400"/>
                    <a:pt x="9298" y="4632"/>
                  </a:cubicBezTo>
                  <a:cubicBezTo>
                    <a:pt x="9437" y="4865"/>
                    <a:pt x="10134" y="6490"/>
                    <a:pt x="10134" y="6490"/>
                  </a:cubicBezTo>
                  <a:lnTo>
                    <a:pt x="11388" y="10787"/>
                  </a:lnTo>
                  <a:lnTo>
                    <a:pt x="12782" y="14736"/>
                  </a:lnTo>
                  <a:cubicBezTo>
                    <a:pt x="12782" y="14736"/>
                    <a:pt x="12851" y="15200"/>
                    <a:pt x="13130" y="16013"/>
                  </a:cubicBezTo>
                  <a:cubicBezTo>
                    <a:pt x="13409" y="16826"/>
                    <a:pt x="13478" y="17406"/>
                    <a:pt x="13478" y="17406"/>
                  </a:cubicBezTo>
                  <a:lnTo>
                    <a:pt x="14315" y="19497"/>
                  </a:lnTo>
                  <a:cubicBezTo>
                    <a:pt x="14315" y="19497"/>
                    <a:pt x="14872" y="20426"/>
                    <a:pt x="15081" y="20658"/>
                  </a:cubicBezTo>
                  <a:cubicBezTo>
                    <a:pt x="15290" y="20890"/>
                    <a:pt x="15638" y="20774"/>
                    <a:pt x="15987" y="21006"/>
                  </a:cubicBezTo>
                  <a:cubicBezTo>
                    <a:pt x="16335" y="21239"/>
                    <a:pt x="16266" y="21471"/>
                    <a:pt x="16823" y="21239"/>
                  </a:cubicBezTo>
                  <a:cubicBezTo>
                    <a:pt x="17380" y="21006"/>
                    <a:pt x="17241" y="21355"/>
                    <a:pt x="17868" y="20774"/>
                  </a:cubicBezTo>
                  <a:cubicBezTo>
                    <a:pt x="18495" y="20194"/>
                    <a:pt x="18426" y="21006"/>
                    <a:pt x="19053" y="19845"/>
                  </a:cubicBezTo>
                  <a:cubicBezTo>
                    <a:pt x="19680" y="18684"/>
                    <a:pt x="19471" y="18684"/>
                    <a:pt x="19680" y="18568"/>
                  </a:cubicBezTo>
                  <a:cubicBezTo>
                    <a:pt x="19889" y="18452"/>
                    <a:pt x="19331" y="20077"/>
                    <a:pt x="20167" y="17987"/>
                  </a:cubicBezTo>
                  <a:cubicBezTo>
                    <a:pt x="21004" y="15897"/>
                    <a:pt x="21004" y="15897"/>
                    <a:pt x="21004" y="15897"/>
                  </a:cubicBezTo>
                  <a:cubicBezTo>
                    <a:pt x="21004" y="15897"/>
                    <a:pt x="21213" y="15316"/>
                    <a:pt x="21282" y="14968"/>
                  </a:cubicBezTo>
                  <a:cubicBezTo>
                    <a:pt x="21352" y="14619"/>
                    <a:pt x="21561" y="13342"/>
                    <a:pt x="21561" y="13110"/>
                  </a:cubicBezTo>
                  <a:cubicBezTo>
                    <a:pt x="21561" y="12877"/>
                    <a:pt x="21422" y="11948"/>
                    <a:pt x="21352" y="11484"/>
                  </a:cubicBezTo>
                  <a:cubicBezTo>
                    <a:pt x="21282" y="11019"/>
                    <a:pt x="21352" y="10439"/>
                    <a:pt x="21213" y="10090"/>
                  </a:cubicBezTo>
                  <a:cubicBezTo>
                    <a:pt x="21073" y="9742"/>
                    <a:pt x="20864" y="8697"/>
                    <a:pt x="20864" y="8697"/>
                  </a:cubicBezTo>
                  <a:cubicBezTo>
                    <a:pt x="20864" y="8697"/>
                    <a:pt x="20376" y="7071"/>
                    <a:pt x="20307" y="6606"/>
                  </a:cubicBezTo>
                  <a:cubicBezTo>
                    <a:pt x="20237" y="6142"/>
                    <a:pt x="20098" y="5677"/>
                    <a:pt x="20098" y="5677"/>
                  </a:cubicBezTo>
                  <a:lnTo>
                    <a:pt x="19610" y="5329"/>
                  </a:lnTo>
                  <a:lnTo>
                    <a:pt x="19192" y="5561"/>
                  </a:lnTo>
                  <a:lnTo>
                    <a:pt x="17102" y="5910"/>
                  </a:lnTo>
                  <a:lnTo>
                    <a:pt x="15429" y="5213"/>
                  </a:lnTo>
                </a:path>
              </a:pathLst>
            </a:custGeom>
            <a:noFill/>
            <a:ln w="50800" cap="flat">
              <a:solidFill>
                <a:srgbClr val="FF6666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4759" name="Line 7"/>
            <p:cNvSpPr>
              <a:spLocks noChangeShapeType="1"/>
            </p:cNvSpPr>
            <p:nvPr/>
          </p:nvSpPr>
          <p:spPr bwMode="auto">
            <a:xfrm rot="10800000">
              <a:off x="4103688" y="1228725"/>
              <a:ext cx="214312" cy="257175"/>
            </a:xfrm>
            <a:prstGeom prst="line">
              <a:avLst/>
            </a:prstGeom>
            <a:noFill/>
            <a:ln w="38100">
              <a:solidFill>
                <a:srgbClr val="FF6666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4760" name="Line 8"/>
            <p:cNvSpPr>
              <a:spLocks noChangeShapeType="1"/>
            </p:cNvSpPr>
            <p:nvPr/>
          </p:nvSpPr>
          <p:spPr bwMode="auto">
            <a:xfrm rot="10800000">
              <a:off x="3619500" y="1333500"/>
              <a:ext cx="254000" cy="15240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0" name="Freeform 39"/>
          <p:cNvSpPr/>
          <p:nvPr/>
        </p:nvSpPr>
        <p:spPr>
          <a:xfrm>
            <a:off x="651838" y="5720151"/>
            <a:ext cx="1674551" cy="477116"/>
          </a:xfrm>
          <a:custGeom>
            <a:avLst/>
            <a:gdLst>
              <a:gd name="connsiteX0" fmla="*/ 0 w 1674551"/>
              <a:gd name="connsiteY0" fmla="*/ 213522 h 477116"/>
              <a:gd name="connsiteX1" fmla="*/ 483260 w 1674551"/>
              <a:gd name="connsiteY1" fmla="*/ 56190 h 477116"/>
              <a:gd name="connsiteX2" fmla="*/ 1674551 w 1674551"/>
              <a:gd name="connsiteY2" fmla="*/ 0 h 47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51" h="477116">
                <a:moveTo>
                  <a:pt x="0" y="213522"/>
                </a:moveTo>
                <a:cubicBezTo>
                  <a:pt x="102084" y="152649"/>
                  <a:pt x="204168" y="91777"/>
                  <a:pt x="483260" y="56190"/>
                </a:cubicBezTo>
                <a:cubicBezTo>
                  <a:pt x="762352" y="20603"/>
                  <a:pt x="1333647" y="1058247"/>
                  <a:pt x="1674551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2986" y="69450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354483" y="6321690"/>
            <a:ext cx="1282406" cy="518195"/>
          </a:xfrm>
          <a:custGeom>
            <a:avLst/>
            <a:gdLst>
              <a:gd name="connsiteX0" fmla="*/ 153517 w 1282406"/>
              <a:gd name="connsiteY0" fmla="*/ 98866 h 518195"/>
              <a:gd name="connsiteX1" fmla="*/ 97073 w 1282406"/>
              <a:gd name="connsiteY1" fmla="*/ 88 h 518195"/>
              <a:gd name="connsiteX2" fmla="*/ 1282406 w 1282406"/>
              <a:gd name="connsiteY2" fmla="*/ 28310 h 51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2406" h="518195">
                <a:moveTo>
                  <a:pt x="153517" y="98866"/>
                </a:moveTo>
                <a:cubicBezTo>
                  <a:pt x="31221" y="55356"/>
                  <a:pt x="-91075" y="11847"/>
                  <a:pt x="97073" y="88"/>
                </a:cubicBezTo>
                <a:cubicBezTo>
                  <a:pt x="285221" y="-11671"/>
                  <a:pt x="576851" y="1152495"/>
                  <a:pt x="1282406" y="2831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296952" y="5954548"/>
            <a:ext cx="1339937" cy="542374"/>
          </a:xfrm>
          <a:custGeom>
            <a:avLst/>
            <a:gdLst>
              <a:gd name="connsiteX0" fmla="*/ 98159 w 1339937"/>
              <a:gd name="connsiteY0" fmla="*/ 85008 h 542374"/>
              <a:gd name="connsiteX1" fmla="*/ 126381 w 1339937"/>
              <a:gd name="connsiteY1" fmla="*/ 341 h 542374"/>
              <a:gd name="connsiteX2" fmla="*/ 1339937 w 1339937"/>
              <a:gd name="connsiteY2" fmla="*/ 113230 h 54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9937" h="542374">
                <a:moveTo>
                  <a:pt x="98159" y="85008"/>
                </a:moveTo>
                <a:cubicBezTo>
                  <a:pt x="8788" y="40322"/>
                  <a:pt x="-80582" y="-4363"/>
                  <a:pt x="126381" y="341"/>
                </a:cubicBezTo>
                <a:cubicBezTo>
                  <a:pt x="333344" y="5045"/>
                  <a:pt x="563826" y="1138638"/>
                  <a:pt x="1339937" y="11323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5362222" y="5517444"/>
            <a:ext cx="903111" cy="310504"/>
          </a:xfrm>
          <a:custGeom>
            <a:avLst/>
            <a:gdLst>
              <a:gd name="connsiteX0" fmla="*/ 903111 w 903111"/>
              <a:gd name="connsiteY0" fmla="*/ 282223 h 310504"/>
              <a:gd name="connsiteX1" fmla="*/ 564445 w 903111"/>
              <a:gd name="connsiteY1" fmla="*/ 296334 h 310504"/>
              <a:gd name="connsiteX2" fmla="*/ 536222 w 903111"/>
              <a:gd name="connsiteY2" fmla="*/ 268112 h 310504"/>
              <a:gd name="connsiteX3" fmla="*/ 409222 w 903111"/>
              <a:gd name="connsiteY3" fmla="*/ 197556 h 310504"/>
              <a:gd name="connsiteX4" fmla="*/ 211667 w 903111"/>
              <a:gd name="connsiteY4" fmla="*/ 169334 h 310504"/>
              <a:gd name="connsiteX5" fmla="*/ 56445 w 903111"/>
              <a:gd name="connsiteY5" fmla="*/ 127000 h 310504"/>
              <a:gd name="connsiteX6" fmla="*/ 28222 w 903111"/>
              <a:gd name="connsiteY6" fmla="*/ 84667 h 310504"/>
              <a:gd name="connsiteX7" fmla="*/ 0 w 903111"/>
              <a:gd name="connsiteY7" fmla="*/ 0 h 31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3111" h="310504">
                <a:moveTo>
                  <a:pt x="903111" y="282223"/>
                </a:moveTo>
                <a:cubicBezTo>
                  <a:pt x="794648" y="295781"/>
                  <a:pt x="675121" y="329536"/>
                  <a:pt x="564445" y="296334"/>
                </a:cubicBezTo>
                <a:cubicBezTo>
                  <a:pt x="551702" y="292511"/>
                  <a:pt x="546865" y="276095"/>
                  <a:pt x="536222" y="268112"/>
                </a:cubicBezTo>
                <a:cubicBezTo>
                  <a:pt x="499747" y="240756"/>
                  <a:pt x="457173" y="206018"/>
                  <a:pt x="409222" y="197556"/>
                </a:cubicBezTo>
                <a:cubicBezTo>
                  <a:pt x="343714" y="185996"/>
                  <a:pt x="276201" y="185467"/>
                  <a:pt x="211667" y="169334"/>
                </a:cubicBezTo>
                <a:cubicBezTo>
                  <a:pt x="84348" y="137504"/>
                  <a:pt x="135575" y="153379"/>
                  <a:pt x="56445" y="127000"/>
                </a:cubicBezTo>
                <a:cubicBezTo>
                  <a:pt x="47037" y="112889"/>
                  <a:pt x="35110" y="100165"/>
                  <a:pt x="28222" y="84667"/>
                </a:cubicBezTo>
                <a:cubicBezTo>
                  <a:pt x="16140" y="57482"/>
                  <a:pt x="0" y="0"/>
                  <a:pt x="0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5432778" y="5559778"/>
            <a:ext cx="804333" cy="225778"/>
          </a:xfrm>
          <a:custGeom>
            <a:avLst/>
            <a:gdLst>
              <a:gd name="connsiteX0" fmla="*/ 804333 w 804333"/>
              <a:gd name="connsiteY0" fmla="*/ 155222 h 225778"/>
              <a:gd name="connsiteX1" fmla="*/ 550333 w 804333"/>
              <a:gd name="connsiteY1" fmla="*/ 183444 h 225778"/>
              <a:gd name="connsiteX2" fmla="*/ 409222 w 804333"/>
              <a:gd name="connsiteY2" fmla="*/ 225778 h 225778"/>
              <a:gd name="connsiteX3" fmla="*/ 225778 w 804333"/>
              <a:gd name="connsiteY3" fmla="*/ 197555 h 225778"/>
              <a:gd name="connsiteX4" fmla="*/ 197555 w 804333"/>
              <a:gd name="connsiteY4" fmla="*/ 169333 h 225778"/>
              <a:gd name="connsiteX5" fmla="*/ 155222 w 804333"/>
              <a:gd name="connsiteY5" fmla="*/ 155222 h 225778"/>
              <a:gd name="connsiteX6" fmla="*/ 112889 w 804333"/>
              <a:gd name="connsiteY6" fmla="*/ 127000 h 225778"/>
              <a:gd name="connsiteX7" fmla="*/ 56444 w 804333"/>
              <a:gd name="connsiteY7" fmla="*/ 70555 h 225778"/>
              <a:gd name="connsiteX8" fmla="*/ 42333 w 804333"/>
              <a:gd name="connsiteY8" fmla="*/ 28222 h 225778"/>
              <a:gd name="connsiteX9" fmla="*/ 0 w 804333"/>
              <a:gd name="connsiteY9" fmla="*/ 0 h 22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4333" h="225778">
                <a:moveTo>
                  <a:pt x="804333" y="155222"/>
                </a:moveTo>
                <a:cubicBezTo>
                  <a:pt x="762285" y="158726"/>
                  <a:pt x="612168" y="166580"/>
                  <a:pt x="550333" y="183444"/>
                </a:cubicBezTo>
                <a:cubicBezTo>
                  <a:pt x="295035" y="253070"/>
                  <a:pt x="658459" y="175928"/>
                  <a:pt x="409222" y="225778"/>
                </a:cubicBezTo>
                <a:cubicBezTo>
                  <a:pt x="348074" y="216370"/>
                  <a:pt x="285556" y="213496"/>
                  <a:pt x="225778" y="197555"/>
                </a:cubicBezTo>
                <a:cubicBezTo>
                  <a:pt x="212923" y="194127"/>
                  <a:pt x="208963" y="176178"/>
                  <a:pt x="197555" y="169333"/>
                </a:cubicBezTo>
                <a:cubicBezTo>
                  <a:pt x="184800" y="161680"/>
                  <a:pt x="168526" y="161874"/>
                  <a:pt x="155222" y="155222"/>
                </a:cubicBezTo>
                <a:cubicBezTo>
                  <a:pt x="140053" y="147638"/>
                  <a:pt x="125765" y="138037"/>
                  <a:pt x="112889" y="127000"/>
                </a:cubicBezTo>
                <a:cubicBezTo>
                  <a:pt x="92686" y="109683"/>
                  <a:pt x="56444" y="70555"/>
                  <a:pt x="56444" y="70555"/>
                </a:cubicBezTo>
                <a:cubicBezTo>
                  <a:pt x="51740" y="56444"/>
                  <a:pt x="51625" y="39837"/>
                  <a:pt x="42333" y="28222"/>
                </a:cubicBezTo>
                <a:cubicBezTo>
                  <a:pt x="31739" y="14979"/>
                  <a:pt x="0" y="0"/>
                  <a:pt x="0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pic>
        <p:nvPicPr>
          <p:cNvPr id="52" name="Picture 11" descr="Morph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282" y="186958"/>
            <a:ext cx="9582149" cy="668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381000"/>
            <a:ext cx="533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9499" indent="-385603">
              <a:defRPr/>
            </a:pPr>
            <a:r>
              <a:rPr lang="en-US" sz="2400" dirty="0">
                <a:cs typeface="Lucida Grande" charset="0"/>
              </a:rPr>
              <a:t>Two curves α and β on a surface S are </a:t>
            </a:r>
            <a:r>
              <a:rPr lang="en-US" sz="2400" dirty="0" err="1">
                <a:solidFill>
                  <a:srgbClr val="008000"/>
                </a:solidFill>
              </a:rPr>
              <a:t>homotopic</a:t>
            </a:r>
            <a:r>
              <a:rPr lang="en-US" sz="2400" dirty="0">
                <a:cs typeface="Lucida Grande" charset="0"/>
              </a:rPr>
              <a:t> </a:t>
            </a:r>
            <a:r>
              <a:rPr lang="en-US" sz="2400" dirty="0" smtClean="0">
                <a:cs typeface="Lucida Grande" charset="0"/>
              </a:rPr>
              <a:t>if there exist a continuous map </a:t>
            </a:r>
          </a:p>
          <a:p>
            <a:pPr marL="639499" indent="-385603">
              <a:defRPr/>
            </a:pPr>
            <a:r>
              <a:rPr lang="en-US" sz="2400" dirty="0" smtClean="0">
                <a:cs typeface="Lucida Grande" charset="0"/>
              </a:rPr>
              <a:t>F: S</a:t>
            </a:r>
            <a:r>
              <a:rPr lang="en-US" sz="2400" baseline="30000" dirty="0" smtClean="0">
                <a:cs typeface="Lucida Grande" charset="0"/>
              </a:rPr>
              <a:t>1</a:t>
            </a:r>
            <a:r>
              <a:rPr lang="en-US" sz="2400" dirty="0" smtClean="0">
                <a:cs typeface="Lucida Grande" charset="0"/>
              </a:rPr>
              <a:t> x [0,1] -&gt; S, such that </a:t>
            </a:r>
          </a:p>
          <a:p>
            <a:pPr marL="639499" indent="-385603">
              <a:defRPr/>
            </a:pPr>
            <a:r>
              <a:rPr lang="en-US" sz="2400" dirty="0">
                <a:cs typeface="Lucida Grande" charset="0"/>
              </a:rPr>
              <a:t>	</a:t>
            </a:r>
            <a:r>
              <a:rPr lang="en-US" sz="2400" dirty="0" smtClean="0">
                <a:cs typeface="Lucida Grande" charset="0"/>
              </a:rPr>
              <a:t>F(t, 0)= α(t) </a:t>
            </a:r>
          </a:p>
          <a:p>
            <a:pPr marL="639499" indent="-385603">
              <a:defRPr/>
            </a:pPr>
            <a:r>
              <a:rPr lang="en-US" sz="2400" dirty="0" smtClean="0">
                <a:cs typeface="Lucida Grande" charset="0"/>
              </a:rPr>
              <a:t>	F</a:t>
            </a:r>
            <a:r>
              <a:rPr lang="en-US" sz="2400" dirty="0">
                <a:cs typeface="Lucida Grande" charset="0"/>
              </a:rPr>
              <a:t>(t, </a:t>
            </a:r>
            <a:r>
              <a:rPr lang="en-US" sz="2400" dirty="0" smtClean="0">
                <a:cs typeface="Lucida Grande" charset="0"/>
              </a:rPr>
              <a:t>1)</a:t>
            </a:r>
            <a:r>
              <a:rPr lang="en-US" sz="2400" dirty="0">
                <a:cs typeface="Lucida Grande" charset="0"/>
              </a:rPr>
              <a:t>= β </a:t>
            </a:r>
            <a:r>
              <a:rPr lang="en-US" sz="2400" dirty="0" smtClean="0">
                <a:cs typeface="Lucida Grande" charset="0"/>
              </a:rPr>
              <a:t>(t)</a:t>
            </a:r>
          </a:p>
          <a:p>
            <a:pPr marL="639499" indent="-385603">
              <a:defRPr/>
            </a:pPr>
            <a:r>
              <a:rPr lang="en-US" sz="2400" dirty="0" smtClean="0">
                <a:cs typeface="Lucida Grande" charset="0"/>
              </a:rPr>
              <a:t>for all t in S</a:t>
            </a:r>
            <a:r>
              <a:rPr lang="en-US" sz="2400" baseline="30000" dirty="0" smtClean="0">
                <a:cs typeface="Lucida Grande" charset="0"/>
              </a:rPr>
              <a:t>1.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5410200" y="0"/>
            <a:ext cx="3581400" cy="175432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Homotopy</a:t>
            </a:r>
            <a:endParaRPr lang="en-US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movie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07547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surface without boundary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7B88F-4E6B-9249-951C-AADF8C8C6550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4710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647700" y="3213100"/>
            <a:ext cx="7429500" cy="1663700"/>
          </a:xfrm>
        </p:spPr>
        <p:txBody>
          <a:bodyPr/>
          <a:lstStyle/>
          <a:p>
            <a:pPr marL="639499" indent="-385603" eaLnBrk="1" hangingPunct="1">
              <a:defRPr/>
            </a:pPr>
            <a:r>
              <a:rPr lang="en-US" sz="2700" dirty="0" smtClean="0">
                <a:cs typeface="Lucida Grande" charset="0"/>
              </a:rPr>
              <a:t>Another example of two </a:t>
            </a:r>
            <a:r>
              <a:rPr lang="en-US" sz="2700" dirty="0">
                <a:cs typeface="Lucida Grande" charset="0"/>
              </a:rPr>
              <a:t>curves </a:t>
            </a:r>
            <a:r>
              <a:rPr lang="en-US" sz="2700" dirty="0" smtClean="0">
                <a:cs typeface="Lucida Grande" charset="0"/>
              </a:rPr>
              <a:t> closed α </a:t>
            </a:r>
            <a:r>
              <a:rPr lang="en-US" sz="2700" dirty="0">
                <a:cs typeface="Lucida Grande" charset="0"/>
              </a:rPr>
              <a:t>and β on a surface </a:t>
            </a:r>
            <a:r>
              <a:rPr lang="en-US" sz="2700" dirty="0" smtClean="0">
                <a:cs typeface="Lucida Grande" charset="0"/>
              </a:rPr>
              <a:t>S which are </a:t>
            </a:r>
            <a:r>
              <a:rPr lang="en-US" sz="2700" dirty="0" err="1" smtClean="0">
                <a:cs typeface="Lucida Grande" charset="0"/>
              </a:rPr>
              <a:t>homotopic</a:t>
            </a:r>
            <a:endParaRPr lang="en-US" sz="2700" dirty="0"/>
          </a:p>
        </p:txBody>
      </p:sp>
      <p:sp>
        <p:nvSpPr>
          <p:cNvPr id="74754" name="Oval 2"/>
          <p:cNvSpPr>
            <a:spLocks/>
          </p:cNvSpPr>
          <p:nvPr/>
        </p:nvSpPr>
        <p:spPr bwMode="auto">
          <a:xfrm>
            <a:off x="2146300" y="558800"/>
            <a:ext cx="4851400" cy="28067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55" name="Oval 3"/>
          <p:cNvSpPr>
            <a:spLocks/>
          </p:cNvSpPr>
          <p:nvPr/>
        </p:nvSpPr>
        <p:spPr bwMode="auto">
          <a:xfrm>
            <a:off x="2959100" y="1587500"/>
            <a:ext cx="1270000" cy="7493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56" name="Oval 4"/>
          <p:cNvSpPr>
            <a:spLocks/>
          </p:cNvSpPr>
          <p:nvPr/>
        </p:nvSpPr>
        <p:spPr bwMode="auto">
          <a:xfrm>
            <a:off x="4991100" y="1587500"/>
            <a:ext cx="1270000" cy="7493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57" name="Freeform 5"/>
          <p:cNvSpPr>
            <a:spLocks/>
          </p:cNvSpPr>
          <p:nvPr/>
        </p:nvSpPr>
        <p:spPr bwMode="auto">
          <a:xfrm>
            <a:off x="2628900" y="1231900"/>
            <a:ext cx="4064000" cy="14605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1567604550 h 21600"/>
              <a:gd name="T4" fmla="*/ 2147483647 w 21600"/>
              <a:gd name="T5" fmla="*/ 464622712 h 21600"/>
              <a:gd name="T6" fmla="*/ 2147483647 w 21600"/>
              <a:gd name="T7" fmla="*/ 58117825 h 21600"/>
              <a:gd name="T8" fmla="*/ 2147483647 w 21600"/>
              <a:gd name="T9" fmla="*/ 0 h 21600"/>
              <a:gd name="T10" fmla="*/ 2147483647 w 21600"/>
              <a:gd name="T11" fmla="*/ 116235718 h 21600"/>
              <a:gd name="T12" fmla="*/ 2147483647 w 21600"/>
              <a:gd name="T13" fmla="*/ 290273766 h 21600"/>
              <a:gd name="T14" fmla="*/ 2147483647 w 21600"/>
              <a:gd name="T15" fmla="*/ 928939125 h 21600"/>
              <a:gd name="T16" fmla="*/ 2147483647 w 21600"/>
              <a:gd name="T17" fmla="*/ 1683840201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2147483647 w 21600"/>
              <a:gd name="T25" fmla="*/ 2147483647 h 21600"/>
              <a:gd name="T26" fmla="*/ 2147483647 w 21600"/>
              <a:gd name="T27" fmla="*/ 2147483647 h 21600"/>
              <a:gd name="T28" fmla="*/ 2147483647 w 21600"/>
              <a:gd name="T29" fmla="*/ 2147483647 h 21600"/>
              <a:gd name="T30" fmla="*/ 1798306077 w 21600"/>
              <a:gd name="T31" fmla="*/ 2147483647 h 21600"/>
              <a:gd name="T32" fmla="*/ 0 w 21600"/>
              <a:gd name="T33" fmla="*/ 2147483647 h 21600"/>
              <a:gd name="T34" fmla="*/ 2147483647 w 21600"/>
              <a:gd name="T35" fmla="*/ 928939125 h 21600"/>
              <a:gd name="T36" fmla="*/ 2147483647 w 21600"/>
              <a:gd name="T37" fmla="*/ 116235718 h 21600"/>
              <a:gd name="T38" fmla="*/ 2147483647 w 21600"/>
              <a:gd name="T39" fmla="*/ 464622712 h 21600"/>
              <a:gd name="T40" fmla="*/ 2147483647 w 21600"/>
              <a:gd name="T41" fmla="*/ 1045174843 h 21600"/>
              <a:gd name="T42" fmla="*/ 2147483647 w 21600"/>
              <a:gd name="T43" fmla="*/ 1509491255 h 21600"/>
              <a:gd name="T44" fmla="*/ 2147483647 w 21600"/>
              <a:gd name="T45" fmla="*/ 2147483647 h 21600"/>
              <a:gd name="T46" fmla="*/ 2147483647 w 21600"/>
              <a:gd name="T47" fmla="*/ 2147483647 h 21600"/>
              <a:gd name="T48" fmla="*/ 2147483647 w 21600"/>
              <a:gd name="T49" fmla="*/ 2147483647 h 21600"/>
              <a:gd name="T50" fmla="*/ 2147483647 w 21600"/>
              <a:gd name="T51" fmla="*/ 2147483647 h 21600"/>
              <a:gd name="T52" fmla="*/ 2147483647 w 21600"/>
              <a:gd name="T53" fmla="*/ 2147483647 h 21600"/>
              <a:gd name="T54" fmla="*/ 2147483647 w 21600"/>
              <a:gd name="T55" fmla="*/ 2147483647 h 21600"/>
              <a:gd name="T56" fmla="*/ 2147483647 w 21600"/>
              <a:gd name="T57" fmla="*/ 2147483647 h 21600"/>
              <a:gd name="T58" fmla="*/ 2147483647 w 21600"/>
              <a:gd name="T59" fmla="*/ 2147483647 h 21600"/>
              <a:gd name="T60" fmla="*/ 2147483647 w 21600"/>
              <a:gd name="T61" fmla="*/ 2147483647 h 21600"/>
              <a:gd name="T62" fmla="*/ 2147483647 w 21600"/>
              <a:gd name="T63" fmla="*/ 2147483647 h 21600"/>
              <a:gd name="T64" fmla="*/ 2147483647 w 21600"/>
              <a:gd name="T65" fmla="*/ 2147483647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21600" y="9203"/>
                </a:moveTo>
                <a:lnTo>
                  <a:pt x="20183" y="5071"/>
                </a:lnTo>
                <a:lnTo>
                  <a:pt x="18090" y="1503"/>
                </a:lnTo>
                <a:lnTo>
                  <a:pt x="15930" y="188"/>
                </a:lnTo>
                <a:lnTo>
                  <a:pt x="15053" y="0"/>
                </a:lnTo>
                <a:cubicBezTo>
                  <a:pt x="15053" y="0"/>
                  <a:pt x="14445" y="376"/>
                  <a:pt x="14310" y="376"/>
                </a:cubicBezTo>
                <a:cubicBezTo>
                  <a:pt x="14175" y="376"/>
                  <a:pt x="13365" y="939"/>
                  <a:pt x="13365" y="939"/>
                </a:cubicBezTo>
                <a:lnTo>
                  <a:pt x="12825" y="3005"/>
                </a:lnTo>
                <a:cubicBezTo>
                  <a:pt x="12825" y="3005"/>
                  <a:pt x="12150" y="5071"/>
                  <a:pt x="12083" y="5447"/>
                </a:cubicBezTo>
                <a:cubicBezTo>
                  <a:pt x="12015" y="5823"/>
                  <a:pt x="11273" y="8640"/>
                  <a:pt x="11273" y="8640"/>
                </a:cubicBezTo>
                <a:lnTo>
                  <a:pt x="9585" y="15402"/>
                </a:lnTo>
                <a:lnTo>
                  <a:pt x="6885" y="21037"/>
                </a:lnTo>
                <a:lnTo>
                  <a:pt x="5603" y="20473"/>
                </a:lnTo>
                <a:lnTo>
                  <a:pt x="2768" y="18219"/>
                </a:lnTo>
                <a:lnTo>
                  <a:pt x="540" y="15777"/>
                </a:lnTo>
                <a:cubicBezTo>
                  <a:pt x="540" y="15777"/>
                  <a:pt x="338" y="13523"/>
                  <a:pt x="270" y="12960"/>
                </a:cubicBezTo>
                <a:cubicBezTo>
                  <a:pt x="203" y="12397"/>
                  <a:pt x="0" y="6950"/>
                  <a:pt x="0" y="6950"/>
                </a:cubicBezTo>
                <a:lnTo>
                  <a:pt x="1283" y="3005"/>
                </a:lnTo>
                <a:lnTo>
                  <a:pt x="4050" y="376"/>
                </a:lnTo>
                <a:lnTo>
                  <a:pt x="5535" y="1503"/>
                </a:lnTo>
                <a:lnTo>
                  <a:pt x="6615" y="3381"/>
                </a:lnTo>
                <a:lnTo>
                  <a:pt x="7358" y="4883"/>
                </a:lnTo>
                <a:cubicBezTo>
                  <a:pt x="7358" y="4883"/>
                  <a:pt x="8168" y="7137"/>
                  <a:pt x="8505" y="7889"/>
                </a:cubicBezTo>
                <a:cubicBezTo>
                  <a:pt x="8843" y="8640"/>
                  <a:pt x="9653" y="9579"/>
                  <a:pt x="9923" y="10143"/>
                </a:cubicBezTo>
                <a:cubicBezTo>
                  <a:pt x="10193" y="10706"/>
                  <a:pt x="11273" y="13336"/>
                  <a:pt x="11408" y="14087"/>
                </a:cubicBezTo>
                <a:cubicBezTo>
                  <a:pt x="11543" y="14838"/>
                  <a:pt x="12758" y="17468"/>
                  <a:pt x="12893" y="17656"/>
                </a:cubicBezTo>
                <a:cubicBezTo>
                  <a:pt x="13028" y="17843"/>
                  <a:pt x="14310" y="20661"/>
                  <a:pt x="14648" y="21037"/>
                </a:cubicBezTo>
                <a:cubicBezTo>
                  <a:pt x="14985" y="21412"/>
                  <a:pt x="18090" y="21600"/>
                  <a:pt x="18090" y="21600"/>
                </a:cubicBezTo>
                <a:cubicBezTo>
                  <a:pt x="18090" y="21600"/>
                  <a:pt x="18833" y="17843"/>
                  <a:pt x="18968" y="17843"/>
                </a:cubicBezTo>
                <a:cubicBezTo>
                  <a:pt x="19103" y="17843"/>
                  <a:pt x="19778" y="14838"/>
                  <a:pt x="19913" y="14463"/>
                </a:cubicBezTo>
                <a:cubicBezTo>
                  <a:pt x="20048" y="14087"/>
                  <a:pt x="21128" y="11833"/>
                  <a:pt x="21128" y="11833"/>
                </a:cubicBezTo>
                <a:lnTo>
                  <a:pt x="21600" y="9203"/>
                </a:lnTo>
                <a:close/>
                <a:moveTo>
                  <a:pt x="21600" y="9203"/>
                </a:moveTo>
              </a:path>
            </a:pathLst>
          </a:custGeom>
          <a:noFill/>
          <a:ln w="508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58" name="Freeform 6"/>
          <p:cNvSpPr>
            <a:spLocks/>
          </p:cNvSpPr>
          <p:nvPr/>
        </p:nvSpPr>
        <p:spPr bwMode="auto">
          <a:xfrm>
            <a:off x="2533650" y="850900"/>
            <a:ext cx="3930650" cy="2333625"/>
          </a:xfrm>
          <a:custGeom>
            <a:avLst/>
            <a:gdLst>
              <a:gd name="T0" fmla="*/ 2147483647 w 21561"/>
              <a:gd name="T1" fmla="*/ 2147483647 h 21335"/>
              <a:gd name="T2" fmla="*/ 2147483647 w 21561"/>
              <a:gd name="T3" fmla="*/ 2147483647 h 21335"/>
              <a:gd name="T4" fmla="*/ 2147483647 w 21561"/>
              <a:gd name="T5" fmla="*/ 2147483647 h 21335"/>
              <a:gd name="T6" fmla="*/ 2147483647 w 21561"/>
              <a:gd name="T7" fmla="*/ 2147483647 h 21335"/>
              <a:gd name="T8" fmla="*/ 2147483647 w 21561"/>
              <a:gd name="T9" fmla="*/ 2147483647 h 21335"/>
              <a:gd name="T10" fmla="*/ 2147483647 w 21561"/>
              <a:gd name="T11" fmla="*/ 2147483647 h 21335"/>
              <a:gd name="T12" fmla="*/ 2147483647 w 21561"/>
              <a:gd name="T13" fmla="*/ 2147483647 h 21335"/>
              <a:gd name="T14" fmla="*/ 2147483647 w 21561"/>
              <a:gd name="T15" fmla="*/ 2147483647 h 21335"/>
              <a:gd name="T16" fmla="*/ 2147483647 w 21561"/>
              <a:gd name="T17" fmla="*/ 2147483647 h 21335"/>
              <a:gd name="T18" fmla="*/ 2147483647 w 21561"/>
              <a:gd name="T19" fmla="*/ 2147483647 h 21335"/>
              <a:gd name="T20" fmla="*/ 2147483647 w 21561"/>
              <a:gd name="T21" fmla="*/ 2147483647 h 21335"/>
              <a:gd name="T22" fmla="*/ 2147483647 w 21561"/>
              <a:gd name="T23" fmla="*/ 2147483647 h 21335"/>
              <a:gd name="T24" fmla="*/ 2147483647 w 21561"/>
              <a:gd name="T25" fmla="*/ 2147483647 h 21335"/>
              <a:gd name="T26" fmla="*/ 2147483647 w 21561"/>
              <a:gd name="T27" fmla="*/ 2147483647 h 21335"/>
              <a:gd name="T28" fmla="*/ 2147483647 w 21561"/>
              <a:gd name="T29" fmla="*/ 2147483647 h 21335"/>
              <a:gd name="T30" fmla="*/ 2147483647 w 21561"/>
              <a:gd name="T31" fmla="*/ 2147483647 h 21335"/>
              <a:gd name="T32" fmla="*/ 2147483647 w 21561"/>
              <a:gd name="T33" fmla="*/ 2147483647 h 21335"/>
              <a:gd name="T34" fmla="*/ 2147483647 w 21561"/>
              <a:gd name="T35" fmla="*/ 2147483647 h 21335"/>
              <a:gd name="T36" fmla="*/ 2147483647 w 21561"/>
              <a:gd name="T37" fmla="*/ 2147483647 h 21335"/>
              <a:gd name="T38" fmla="*/ 2147483647 w 21561"/>
              <a:gd name="T39" fmla="*/ 2147483647 h 21335"/>
              <a:gd name="T40" fmla="*/ 187808904 w 21561"/>
              <a:gd name="T41" fmla="*/ 2147483647 h 21335"/>
              <a:gd name="T42" fmla="*/ 2147483647 w 21561"/>
              <a:gd name="T43" fmla="*/ 2147483647 h 21335"/>
              <a:gd name="T44" fmla="*/ 2147483647 w 21561"/>
              <a:gd name="T45" fmla="*/ 2147483647 h 21335"/>
              <a:gd name="T46" fmla="*/ 2147483647 w 21561"/>
              <a:gd name="T47" fmla="*/ 2147483647 h 21335"/>
              <a:gd name="T48" fmla="*/ 2147483647 w 21561"/>
              <a:gd name="T49" fmla="*/ 2147483647 h 21335"/>
              <a:gd name="T50" fmla="*/ 2147483647 w 21561"/>
              <a:gd name="T51" fmla="*/ 608513583 h 21335"/>
              <a:gd name="T52" fmla="*/ 2147483647 w 21561"/>
              <a:gd name="T53" fmla="*/ 303598761 h 21335"/>
              <a:gd name="T54" fmla="*/ 2147483647 w 21561"/>
              <a:gd name="T55" fmla="*/ 2147483647 h 21335"/>
              <a:gd name="T56" fmla="*/ 2147483647 w 21561"/>
              <a:gd name="T57" fmla="*/ 2147483647 h 21335"/>
              <a:gd name="T58" fmla="*/ 2147483647 w 21561"/>
              <a:gd name="T59" fmla="*/ 2147483647 h 21335"/>
              <a:gd name="T60" fmla="*/ 2147483647 w 21561"/>
              <a:gd name="T61" fmla="*/ 2147483647 h 21335"/>
              <a:gd name="T62" fmla="*/ 2147483647 w 21561"/>
              <a:gd name="T63" fmla="*/ 2147483647 h 21335"/>
              <a:gd name="T64" fmla="*/ 2147483647 w 21561"/>
              <a:gd name="T65" fmla="*/ 2147483647 h 21335"/>
              <a:gd name="T66" fmla="*/ 2147483647 w 21561"/>
              <a:gd name="T67" fmla="*/ 2147483647 h 21335"/>
              <a:gd name="T68" fmla="*/ 2147483647 w 21561"/>
              <a:gd name="T69" fmla="*/ 2147483647 h 21335"/>
              <a:gd name="T70" fmla="*/ 2147483647 w 21561"/>
              <a:gd name="T71" fmla="*/ 2147483647 h 21335"/>
              <a:gd name="T72" fmla="*/ 2147483647 w 21561"/>
              <a:gd name="T73" fmla="*/ 2147483647 h 21335"/>
              <a:gd name="T74" fmla="*/ 2147483647 w 21561"/>
              <a:gd name="T75" fmla="*/ 2147483647 h 21335"/>
              <a:gd name="T76" fmla="*/ 2147483647 w 21561"/>
              <a:gd name="T77" fmla="*/ 2147483647 h 21335"/>
              <a:gd name="T78" fmla="*/ 2147483647 w 21561"/>
              <a:gd name="T79" fmla="*/ 2147483647 h 21335"/>
              <a:gd name="T80" fmla="*/ 2147483647 w 21561"/>
              <a:gd name="T81" fmla="*/ 2147483647 h 2133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1561" h="21335">
                <a:moveTo>
                  <a:pt x="11249" y="1729"/>
                </a:moveTo>
                <a:lnTo>
                  <a:pt x="12991" y="3587"/>
                </a:lnTo>
                <a:lnTo>
                  <a:pt x="14245" y="4748"/>
                </a:lnTo>
                <a:lnTo>
                  <a:pt x="15499" y="5213"/>
                </a:lnTo>
                <a:lnTo>
                  <a:pt x="10413" y="1148"/>
                </a:lnTo>
                <a:lnTo>
                  <a:pt x="10134" y="1961"/>
                </a:lnTo>
                <a:lnTo>
                  <a:pt x="10064" y="3123"/>
                </a:lnTo>
                <a:lnTo>
                  <a:pt x="11040" y="4400"/>
                </a:lnTo>
                <a:cubicBezTo>
                  <a:pt x="11040" y="4400"/>
                  <a:pt x="12573" y="5677"/>
                  <a:pt x="12782" y="5794"/>
                </a:cubicBezTo>
                <a:cubicBezTo>
                  <a:pt x="12991" y="5910"/>
                  <a:pt x="14106" y="6606"/>
                  <a:pt x="14106" y="6606"/>
                </a:cubicBezTo>
                <a:cubicBezTo>
                  <a:pt x="14106" y="6606"/>
                  <a:pt x="14315" y="6955"/>
                  <a:pt x="14315" y="7187"/>
                </a:cubicBezTo>
                <a:cubicBezTo>
                  <a:pt x="14315" y="7419"/>
                  <a:pt x="14384" y="8116"/>
                  <a:pt x="14245" y="8232"/>
                </a:cubicBezTo>
                <a:cubicBezTo>
                  <a:pt x="14106" y="8348"/>
                  <a:pt x="13687" y="8697"/>
                  <a:pt x="13618" y="8929"/>
                </a:cubicBezTo>
                <a:cubicBezTo>
                  <a:pt x="13548" y="9161"/>
                  <a:pt x="13060" y="10903"/>
                  <a:pt x="13060" y="10903"/>
                </a:cubicBezTo>
                <a:cubicBezTo>
                  <a:pt x="13060" y="10903"/>
                  <a:pt x="12642" y="11832"/>
                  <a:pt x="12642" y="12065"/>
                </a:cubicBezTo>
                <a:cubicBezTo>
                  <a:pt x="12642" y="12297"/>
                  <a:pt x="12294" y="13226"/>
                  <a:pt x="12294" y="13458"/>
                </a:cubicBezTo>
                <a:cubicBezTo>
                  <a:pt x="12294" y="13690"/>
                  <a:pt x="11806" y="14619"/>
                  <a:pt x="11806" y="14619"/>
                </a:cubicBezTo>
                <a:lnTo>
                  <a:pt x="11388" y="15897"/>
                </a:lnTo>
                <a:lnTo>
                  <a:pt x="9367" y="17174"/>
                </a:lnTo>
                <a:lnTo>
                  <a:pt x="8810" y="17987"/>
                </a:lnTo>
                <a:lnTo>
                  <a:pt x="7765" y="18219"/>
                </a:lnTo>
                <a:lnTo>
                  <a:pt x="7138" y="18219"/>
                </a:lnTo>
                <a:lnTo>
                  <a:pt x="6511" y="17290"/>
                </a:lnTo>
                <a:lnTo>
                  <a:pt x="6232" y="16245"/>
                </a:lnTo>
                <a:cubicBezTo>
                  <a:pt x="6232" y="16245"/>
                  <a:pt x="5953" y="16013"/>
                  <a:pt x="5814" y="16013"/>
                </a:cubicBezTo>
                <a:cubicBezTo>
                  <a:pt x="5675" y="16013"/>
                  <a:pt x="5256" y="16245"/>
                  <a:pt x="5117" y="16826"/>
                </a:cubicBezTo>
                <a:cubicBezTo>
                  <a:pt x="4978" y="17406"/>
                  <a:pt x="4699" y="18103"/>
                  <a:pt x="4629" y="18336"/>
                </a:cubicBezTo>
                <a:cubicBezTo>
                  <a:pt x="4560" y="18568"/>
                  <a:pt x="4490" y="19032"/>
                  <a:pt x="4351" y="19148"/>
                </a:cubicBezTo>
                <a:cubicBezTo>
                  <a:pt x="4211" y="19265"/>
                  <a:pt x="3724" y="19148"/>
                  <a:pt x="3584" y="19148"/>
                </a:cubicBezTo>
                <a:cubicBezTo>
                  <a:pt x="3445" y="19148"/>
                  <a:pt x="3306" y="19381"/>
                  <a:pt x="3236" y="19032"/>
                </a:cubicBezTo>
                <a:cubicBezTo>
                  <a:pt x="3166" y="18684"/>
                  <a:pt x="3096" y="19497"/>
                  <a:pt x="3096" y="18452"/>
                </a:cubicBezTo>
                <a:cubicBezTo>
                  <a:pt x="3096" y="17406"/>
                  <a:pt x="3096" y="17406"/>
                  <a:pt x="3096" y="17406"/>
                </a:cubicBezTo>
                <a:cubicBezTo>
                  <a:pt x="3096" y="17406"/>
                  <a:pt x="3166" y="16942"/>
                  <a:pt x="3166" y="16594"/>
                </a:cubicBezTo>
                <a:cubicBezTo>
                  <a:pt x="3166" y="16245"/>
                  <a:pt x="3166" y="16245"/>
                  <a:pt x="3166" y="15897"/>
                </a:cubicBezTo>
                <a:cubicBezTo>
                  <a:pt x="3166" y="15548"/>
                  <a:pt x="3306" y="15665"/>
                  <a:pt x="3236" y="15316"/>
                </a:cubicBezTo>
                <a:cubicBezTo>
                  <a:pt x="3166" y="14968"/>
                  <a:pt x="3166" y="14968"/>
                  <a:pt x="3027" y="14619"/>
                </a:cubicBezTo>
                <a:cubicBezTo>
                  <a:pt x="2887" y="14271"/>
                  <a:pt x="3096" y="14387"/>
                  <a:pt x="2748" y="13923"/>
                </a:cubicBezTo>
                <a:cubicBezTo>
                  <a:pt x="2400" y="13458"/>
                  <a:pt x="2260" y="13690"/>
                  <a:pt x="2121" y="13226"/>
                </a:cubicBezTo>
                <a:cubicBezTo>
                  <a:pt x="1982" y="12761"/>
                  <a:pt x="1424" y="12529"/>
                  <a:pt x="1285" y="12181"/>
                </a:cubicBezTo>
                <a:cubicBezTo>
                  <a:pt x="1146" y="11832"/>
                  <a:pt x="518" y="10903"/>
                  <a:pt x="379" y="10787"/>
                </a:cubicBezTo>
                <a:cubicBezTo>
                  <a:pt x="240" y="10671"/>
                  <a:pt x="31" y="9626"/>
                  <a:pt x="31" y="9277"/>
                </a:cubicBezTo>
                <a:cubicBezTo>
                  <a:pt x="31" y="8929"/>
                  <a:pt x="-39" y="8348"/>
                  <a:pt x="31" y="8116"/>
                </a:cubicBezTo>
                <a:cubicBezTo>
                  <a:pt x="100" y="7884"/>
                  <a:pt x="518" y="7187"/>
                  <a:pt x="588" y="6955"/>
                </a:cubicBezTo>
                <a:cubicBezTo>
                  <a:pt x="658" y="6723"/>
                  <a:pt x="797" y="6490"/>
                  <a:pt x="1076" y="6142"/>
                </a:cubicBezTo>
                <a:cubicBezTo>
                  <a:pt x="1355" y="5794"/>
                  <a:pt x="1564" y="5561"/>
                  <a:pt x="1842" y="5561"/>
                </a:cubicBezTo>
                <a:cubicBezTo>
                  <a:pt x="2121" y="5561"/>
                  <a:pt x="2400" y="5445"/>
                  <a:pt x="2539" y="5445"/>
                </a:cubicBezTo>
                <a:cubicBezTo>
                  <a:pt x="2678" y="5445"/>
                  <a:pt x="2957" y="5561"/>
                  <a:pt x="2957" y="5561"/>
                </a:cubicBezTo>
                <a:cubicBezTo>
                  <a:pt x="2957" y="5561"/>
                  <a:pt x="2957" y="5794"/>
                  <a:pt x="3584" y="4748"/>
                </a:cubicBezTo>
                <a:cubicBezTo>
                  <a:pt x="4211" y="3703"/>
                  <a:pt x="4211" y="3703"/>
                  <a:pt x="4211" y="3703"/>
                </a:cubicBezTo>
                <a:cubicBezTo>
                  <a:pt x="4211" y="3703"/>
                  <a:pt x="4072" y="4052"/>
                  <a:pt x="4490" y="2890"/>
                </a:cubicBezTo>
                <a:cubicBezTo>
                  <a:pt x="4908" y="1729"/>
                  <a:pt x="4908" y="1613"/>
                  <a:pt x="4908" y="1613"/>
                </a:cubicBezTo>
                <a:cubicBezTo>
                  <a:pt x="4908" y="1613"/>
                  <a:pt x="5605" y="452"/>
                  <a:pt x="5814" y="336"/>
                </a:cubicBezTo>
                <a:cubicBezTo>
                  <a:pt x="6023" y="219"/>
                  <a:pt x="6789" y="103"/>
                  <a:pt x="6789" y="103"/>
                </a:cubicBezTo>
                <a:cubicBezTo>
                  <a:pt x="6789" y="103"/>
                  <a:pt x="7207" y="-129"/>
                  <a:pt x="7277" y="103"/>
                </a:cubicBezTo>
                <a:cubicBezTo>
                  <a:pt x="7347" y="336"/>
                  <a:pt x="7486" y="568"/>
                  <a:pt x="7486" y="568"/>
                </a:cubicBezTo>
                <a:lnTo>
                  <a:pt x="8810" y="3471"/>
                </a:lnTo>
                <a:cubicBezTo>
                  <a:pt x="8810" y="3471"/>
                  <a:pt x="9158" y="4400"/>
                  <a:pt x="9298" y="4632"/>
                </a:cubicBezTo>
                <a:cubicBezTo>
                  <a:pt x="9437" y="4865"/>
                  <a:pt x="10134" y="6490"/>
                  <a:pt x="10134" y="6490"/>
                </a:cubicBezTo>
                <a:lnTo>
                  <a:pt x="11388" y="10787"/>
                </a:lnTo>
                <a:lnTo>
                  <a:pt x="12782" y="14736"/>
                </a:lnTo>
                <a:cubicBezTo>
                  <a:pt x="12782" y="14736"/>
                  <a:pt x="12851" y="15200"/>
                  <a:pt x="13130" y="16013"/>
                </a:cubicBezTo>
                <a:cubicBezTo>
                  <a:pt x="13409" y="16826"/>
                  <a:pt x="13478" y="17406"/>
                  <a:pt x="13478" y="17406"/>
                </a:cubicBezTo>
                <a:lnTo>
                  <a:pt x="14315" y="19497"/>
                </a:lnTo>
                <a:cubicBezTo>
                  <a:pt x="14315" y="19497"/>
                  <a:pt x="14872" y="20426"/>
                  <a:pt x="15081" y="20658"/>
                </a:cubicBezTo>
                <a:cubicBezTo>
                  <a:pt x="15290" y="20890"/>
                  <a:pt x="15638" y="20774"/>
                  <a:pt x="15987" y="21006"/>
                </a:cubicBezTo>
                <a:cubicBezTo>
                  <a:pt x="16335" y="21239"/>
                  <a:pt x="16266" y="21471"/>
                  <a:pt x="16823" y="21239"/>
                </a:cubicBezTo>
                <a:cubicBezTo>
                  <a:pt x="17380" y="21006"/>
                  <a:pt x="17241" y="21355"/>
                  <a:pt x="17868" y="20774"/>
                </a:cubicBezTo>
                <a:cubicBezTo>
                  <a:pt x="18495" y="20194"/>
                  <a:pt x="18426" y="21006"/>
                  <a:pt x="19053" y="19845"/>
                </a:cubicBezTo>
                <a:cubicBezTo>
                  <a:pt x="19680" y="18684"/>
                  <a:pt x="19471" y="18684"/>
                  <a:pt x="19680" y="18568"/>
                </a:cubicBezTo>
                <a:cubicBezTo>
                  <a:pt x="19889" y="18452"/>
                  <a:pt x="19331" y="20077"/>
                  <a:pt x="20167" y="17987"/>
                </a:cubicBezTo>
                <a:cubicBezTo>
                  <a:pt x="21004" y="15897"/>
                  <a:pt x="21004" y="15897"/>
                  <a:pt x="21004" y="15897"/>
                </a:cubicBezTo>
                <a:cubicBezTo>
                  <a:pt x="21004" y="15897"/>
                  <a:pt x="21213" y="15316"/>
                  <a:pt x="21282" y="14968"/>
                </a:cubicBezTo>
                <a:cubicBezTo>
                  <a:pt x="21352" y="14619"/>
                  <a:pt x="21561" y="13342"/>
                  <a:pt x="21561" y="13110"/>
                </a:cubicBezTo>
                <a:cubicBezTo>
                  <a:pt x="21561" y="12877"/>
                  <a:pt x="21422" y="11948"/>
                  <a:pt x="21352" y="11484"/>
                </a:cubicBezTo>
                <a:cubicBezTo>
                  <a:pt x="21282" y="11019"/>
                  <a:pt x="21352" y="10439"/>
                  <a:pt x="21213" y="10090"/>
                </a:cubicBezTo>
                <a:cubicBezTo>
                  <a:pt x="21073" y="9742"/>
                  <a:pt x="20864" y="8697"/>
                  <a:pt x="20864" y="8697"/>
                </a:cubicBezTo>
                <a:cubicBezTo>
                  <a:pt x="20864" y="8697"/>
                  <a:pt x="20376" y="7071"/>
                  <a:pt x="20307" y="6606"/>
                </a:cubicBezTo>
                <a:cubicBezTo>
                  <a:pt x="20237" y="6142"/>
                  <a:pt x="20098" y="5677"/>
                  <a:pt x="20098" y="5677"/>
                </a:cubicBezTo>
                <a:lnTo>
                  <a:pt x="19610" y="5329"/>
                </a:lnTo>
                <a:lnTo>
                  <a:pt x="19192" y="5561"/>
                </a:lnTo>
                <a:lnTo>
                  <a:pt x="17102" y="5910"/>
                </a:lnTo>
                <a:lnTo>
                  <a:pt x="15429" y="5213"/>
                </a:lnTo>
              </a:path>
            </a:pathLst>
          </a:custGeom>
          <a:noFill/>
          <a:ln w="50800" cap="flat">
            <a:solidFill>
              <a:srgbClr val="FF6666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 rot="10800000">
            <a:off x="4103688" y="1228725"/>
            <a:ext cx="214312" cy="257175"/>
          </a:xfrm>
          <a:prstGeom prst="line">
            <a:avLst/>
          </a:prstGeom>
          <a:noFill/>
          <a:ln w="38100">
            <a:solidFill>
              <a:srgbClr val="FF6666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760" name="Line 8"/>
          <p:cNvSpPr>
            <a:spLocks noChangeShapeType="1"/>
          </p:cNvSpPr>
          <p:nvPr/>
        </p:nvSpPr>
        <p:spPr bwMode="auto">
          <a:xfrm rot="10800000">
            <a:off x="3619500" y="1333500"/>
            <a:ext cx="254000" cy="152400"/>
          </a:xfrm>
          <a:prstGeom prst="line">
            <a:avLst/>
          </a:prstGeom>
          <a:noFill/>
          <a:ln w="50800">
            <a:solidFill>
              <a:srgbClr val="0000FF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6996113" cy="46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1219200" y="381000"/>
            <a:ext cx="563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2" rIns="91402" bIns="45702">
            <a:spAutoFit/>
          </a:bodyPr>
          <a:lstStyle/>
          <a:p>
            <a:r>
              <a:rPr lang="en-US" sz="3600"/>
              <a:t>A </a:t>
            </a:r>
            <a:r>
              <a:rPr lang="en-US" sz="3600" b="1" i="1"/>
              <a:t>simple curve </a:t>
            </a:r>
            <a:r>
              <a:rPr lang="en-US" sz="3600"/>
              <a:t>is a curve without crossings.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67000"/>
            <a:ext cx="62992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609600"/>
            <a:ext cx="7924800" cy="1816100"/>
          </a:xfrm>
          <a:prstGeom prst="rect">
            <a:avLst/>
          </a:prstGeom>
        </p:spPr>
        <p:txBody>
          <a:bodyPr lIns="91402" tIns="45702" rIns="91402" bIns="45702">
            <a:spAutoFit/>
          </a:bodyPr>
          <a:lstStyle/>
          <a:p>
            <a:pPr>
              <a:defRPr/>
            </a:pPr>
            <a:r>
              <a:rPr lang="en-US" sz="5600" kern="0" dirty="0">
                <a:latin typeface="Gill Sans"/>
                <a:ea typeface="ヒラギノ角ゴ ProN W3"/>
                <a:cs typeface="ヒラギノ角ゴ ProN W3"/>
                <a:sym typeface="Gill Sans" charset="0"/>
              </a:rPr>
              <a:t>But not all simple curves are so “simple”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Oval 2"/>
          <p:cNvSpPr>
            <a:spLocks/>
          </p:cNvSpPr>
          <p:nvPr/>
        </p:nvSpPr>
        <p:spPr bwMode="auto">
          <a:xfrm>
            <a:off x="3721100" y="2540000"/>
            <a:ext cx="4851400" cy="28067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9875" name="Oval 3"/>
          <p:cNvSpPr>
            <a:spLocks/>
          </p:cNvSpPr>
          <p:nvPr/>
        </p:nvSpPr>
        <p:spPr bwMode="auto">
          <a:xfrm>
            <a:off x="4546600" y="3568700"/>
            <a:ext cx="1270000" cy="7493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9876" name="Oval 4"/>
          <p:cNvSpPr>
            <a:spLocks/>
          </p:cNvSpPr>
          <p:nvPr/>
        </p:nvSpPr>
        <p:spPr bwMode="auto">
          <a:xfrm>
            <a:off x="6616700" y="3568700"/>
            <a:ext cx="1270000" cy="7493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9877" name="Line 5"/>
          <p:cNvSpPr>
            <a:spLocks noChangeShapeType="1"/>
          </p:cNvSpPr>
          <p:nvPr/>
        </p:nvSpPr>
        <p:spPr bwMode="auto">
          <a:xfrm>
            <a:off x="7353300" y="4318000"/>
            <a:ext cx="152400" cy="800100"/>
          </a:xfrm>
          <a:prstGeom prst="line">
            <a:avLst/>
          </a:prstGeom>
          <a:noFill/>
          <a:ln w="63500">
            <a:solidFill>
              <a:srgbClr val="8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 flipH="1">
            <a:off x="5118100" y="4318000"/>
            <a:ext cx="127000" cy="876300"/>
          </a:xfrm>
          <a:prstGeom prst="line">
            <a:avLst/>
          </a:prstGeom>
          <a:noFill/>
          <a:ln w="635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 flipH="1">
            <a:off x="5232400" y="2832100"/>
            <a:ext cx="330200" cy="76200"/>
          </a:xfrm>
          <a:prstGeom prst="line">
            <a:avLst/>
          </a:prstGeom>
          <a:noFill/>
          <a:ln w="63500">
            <a:solidFill>
              <a:srgbClr val="0000FF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9880" name="Rectangle 8"/>
          <p:cNvSpPr>
            <a:spLocks/>
          </p:cNvSpPr>
          <p:nvPr/>
        </p:nvSpPr>
        <p:spPr bwMode="auto">
          <a:xfrm>
            <a:off x="2389188" y="3467100"/>
            <a:ext cx="1539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a</a:t>
            </a:r>
          </a:p>
        </p:txBody>
      </p:sp>
      <p:sp>
        <p:nvSpPr>
          <p:cNvPr id="79881" name="Oval 9"/>
          <p:cNvSpPr>
            <a:spLocks/>
          </p:cNvSpPr>
          <p:nvPr/>
        </p:nvSpPr>
        <p:spPr bwMode="auto">
          <a:xfrm>
            <a:off x="1841500" y="3746500"/>
            <a:ext cx="1270000" cy="1168400"/>
          </a:xfrm>
          <a:prstGeom prst="ellipse">
            <a:avLst/>
          </a:prstGeom>
          <a:noFill/>
          <a:ln w="38100">
            <a:solidFill>
              <a:srgbClr val="00FF00">
                <a:alpha val="4196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9882" name="Rectangle 10"/>
          <p:cNvSpPr>
            <a:spLocks/>
          </p:cNvSpPr>
          <p:nvPr/>
        </p:nvSpPr>
        <p:spPr bwMode="auto">
          <a:xfrm>
            <a:off x="2374900" y="4660900"/>
            <a:ext cx="1809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b</a:t>
            </a:r>
          </a:p>
        </p:txBody>
      </p:sp>
      <p:pic>
        <p:nvPicPr>
          <p:cNvPr id="7988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4597400"/>
            <a:ext cx="2413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864100"/>
            <a:ext cx="241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724400"/>
            <a:ext cx="1651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4689475"/>
            <a:ext cx="1651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7" name="Oval 15"/>
          <p:cNvSpPr>
            <a:spLocks/>
          </p:cNvSpPr>
          <p:nvPr/>
        </p:nvSpPr>
        <p:spPr bwMode="auto">
          <a:xfrm>
            <a:off x="3937000" y="2794000"/>
            <a:ext cx="4318000" cy="2082800"/>
          </a:xfrm>
          <a:prstGeom prst="ellips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9888" name="Freeform 16"/>
          <p:cNvSpPr>
            <a:spLocks/>
          </p:cNvSpPr>
          <p:nvPr/>
        </p:nvSpPr>
        <p:spPr bwMode="auto">
          <a:xfrm>
            <a:off x="4292600" y="3213100"/>
            <a:ext cx="4064000" cy="14605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1567604550 h 21600"/>
              <a:gd name="T4" fmla="*/ 2147483647 w 21600"/>
              <a:gd name="T5" fmla="*/ 464622712 h 21600"/>
              <a:gd name="T6" fmla="*/ 2147483647 w 21600"/>
              <a:gd name="T7" fmla="*/ 58117825 h 21600"/>
              <a:gd name="T8" fmla="*/ 2147483647 w 21600"/>
              <a:gd name="T9" fmla="*/ 0 h 21600"/>
              <a:gd name="T10" fmla="*/ 2147483647 w 21600"/>
              <a:gd name="T11" fmla="*/ 116235718 h 21600"/>
              <a:gd name="T12" fmla="*/ 2147483647 w 21600"/>
              <a:gd name="T13" fmla="*/ 290273766 h 21600"/>
              <a:gd name="T14" fmla="*/ 2147483647 w 21600"/>
              <a:gd name="T15" fmla="*/ 928939125 h 21600"/>
              <a:gd name="T16" fmla="*/ 2147483647 w 21600"/>
              <a:gd name="T17" fmla="*/ 1683840201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2147483647 w 21600"/>
              <a:gd name="T25" fmla="*/ 2147483647 h 21600"/>
              <a:gd name="T26" fmla="*/ 2147483647 w 21600"/>
              <a:gd name="T27" fmla="*/ 2147483647 h 21600"/>
              <a:gd name="T28" fmla="*/ 2147483647 w 21600"/>
              <a:gd name="T29" fmla="*/ 2147483647 h 21600"/>
              <a:gd name="T30" fmla="*/ 1798306077 w 21600"/>
              <a:gd name="T31" fmla="*/ 2147483647 h 21600"/>
              <a:gd name="T32" fmla="*/ 0 w 21600"/>
              <a:gd name="T33" fmla="*/ 2147483647 h 21600"/>
              <a:gd name="T34" fmla="*/ 2147483647 w 21600"/>
              <a:gd name="T35" fmla="*/ 928939125 h 21600"/>
              <a:gd name="T36" fmla="*/ 2147483647 w 21600"/>
              <a:gd name="T37" fmla="*/ 116235718 h 21600"/>
              <a:gd name="T38" fmla="*/ 2147483647 w 21600"/>
              <a:gd name="T39" fmla="*/ 464622712 h 21600"/>
              <a:gd name="T40" fmla="*/ 2147483647 w 21600"/>
              <a:gd name="T41" fmla="*/ 1045174843 h 21600"/>
              <a:gd name="T42" fmla="*/ 2147483647 w 21600"/>
              <a:gd name="T43" fmla="*/ 1509491255 h 21600"/>
              <a:gd name="T44" fmla="*/ 2147483647 w 21600"/>
              <a:gd name="T45" fmla="*/ 2147483647 h 21600"/>
              <a:gd name="T46" fmla="*/ 2147483647 w 21600"/>
              <a:gd name="T47" fmla="*/ 2147483647 h 21600"/>
              <a:gd name="T48" fmla="*/ 2147483647 w 21600"/>
              <a:gd name="T49" fmla="*/ 2147483647 h 21600"/>
              <a:gd name="T50" fmla="*/ 2147483647 w 21600"/>
              <a:gd name="T51" fmla="*/ 2147483647 h 21600"/>
              <a:gd name="T52" fmla="*/ 2147483647 w 21600"/>
              <a:gd name="T53" fmla="*/ 2147483647 h 21600"/>
              <a:gd name="T54" fmla="*/ 2147483647 w 21600"/>
              <a:gd name="T55" fmla="*/ 2147483647 h 21600"/>
              <a:gd name="T56" fmla="*/ 2147483647 w 21600"/>
              <a:gd name="T57" fmla="*/ 2147483647 h 21600"/>
              <a:gd name="T58" fmla="*/ 2147483647 w 21600"/>
              <a:gd name="T59" fmla="*/ 2147483647 h 21600"/>
              <a:gd name="T60" fmla="*/ 2147483647 w 21600"/>
              <a:gd name="T61" fmla="*/ 2147483647 h 21600"/>
              <a:gd name="T62" fmla="*/ 2147483647 w 21600"/>
              <a:gd name="T63" fmla="*/ 2147483647 h 21600"/>
              <a:gd name="T64" fmla="*/ 2147483647 w 21600"/>
              <a:gd name="T65" fmla="*/ 2147483647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600" h="21600">
                <a:moveTo>
                  <a:pt x="21600" y="9203"/>
                </a:moveTo>
                <a:lnTo>
                  <a:pt x="20183" y="5071"/>
                </a:lnTo>
                <a:lnTo>
                  <a:pt x="18090" y="1503"/>
                </a:lnTo>
                <a:lnTo>
                  <a:pt x="15930" y="188"/>
                </a:lnTo>
                <a:lnTo>
                  <a:pt x="15053" y="0"/>
                </a:lnTo>
                <a:cubicBezTo>
                  <a:pt x="15053" y="0"/>
                  <a:pt x="14445" y="376"/>
                  <a:pt x="14310" y="376"/>
                </a:cubicBezTo>
                <a:cubicBezTo>
                  <a:pt x="14175" y="376"/>
                  <a:pt x="13365" y="939"/>
                  <a:pt x="13365" y="939"/>
                </a:cubicBezTo>
                <a:lnTo>
                  <a:pt x="12825" y="3005"/>
                </a:lnTo>
                <a:cubicBezTo>
                  <a:pt x="12825" y="3005"/>
                  <a:pt x="12150" y="5071"/>
                  <a:pt x="12083" y="5447"/>
                </a:cubicBezTo>
                <a:cubicBezTo>
                  <a:pt x="12015" y="5823"/>
                  <a:pt x="11273" y="8640"/>
                  <a:pt x="11273" y="8640"/>
                </a:cubicBezTo>
                <a:lnTo>
                  <a:pt x="9585" y="15402"/>
                </a:lnTo>
                <a:lnTo>
                  <a:pt x="6885" y="21037"/>
                </a:lnTo>
                <a:lnTo>
                  <a:pt x="5603" y="20473"/>
                </a:lnTo>
                <a:lnTo>
                  <a:pt x="2768" y="18219"/>
                </a:lnTo>
                <a:lnTo>
                  <a:pt x="540" y="15777"/>
                </a:lnTo>
                <a:cubicBezTo>
                  <a:pt x="540" y="15777"/>
                  <a:pt x="338" y="13523"/>
                  <a:pt x="270" y="12960"/>
                </a:cubicBezTo>
                <a:cubicBezTo>
                  <a:pt x="203" y="12397"/>
                  <a:pt x="0" y="6950"/>
                  <a:pt x="0" y="6950"/>
                </a:cubicBezTo>
                <a:lnTo>
                  <a:pt x="1283" y="3005"/>
                </a:lnTo>
                <a:lnTo>
                  <a:pt x="4050" y="376"/>
                </a:lnTo>
                <a:lnTo>
                  <a:pt x="5535" y="1503"/>
                </a:lnTo>
                <a:lnTo>
                  <a:pt x="6615" y="3381"/>
                </a:lnTo>
                <a:lnTo>
                  <a:pt x="7358" y="4883"/>
                </a:lnTo>
                <a:cubicBezTo>
                  <a:pt x="7358" y="4883"/>
                  <a:pt x="8168" y="7137"/>
                  <a:pt x="8505" y="7889"/>
                </a:cubicBezTo>
                <a:cubicBezTo>
                  <a:pt x="8843" y="8640"/>
                  <a:pt x="9653" y="9579"/>
                  <a:pt x="9923" y="10143"/>
                </a:cubicBezTo>
                <a:cubicBezTo>
                  <a:pt x="10193" y="10706"/>
                  <a:pt x="11273" y="13336"/>
                  <a:pt x="11408" y="14087"/>
                </a:cubicBezTo>
                <a:cubicBezTo>
                  <a:pt x="11543" y="14838"/>
                  <a:pt x="12758" y="17468"/>
                  <a:pt x="12893" y="17656"/>
                </a:cubicBezTo>
                <a:cubicBezTo>
                  <a:pt x="13028" y="17843"/>
                  <a:pt x="14310" y="20661"/>
                  <a:pt x="14648" y="21037"/>
                </a:cubicBezTo>
                <a:cubicBezTo>
                  <a:pt x="14985" y="21412"/>
                  <a:pt x="18090" y="21600"/>
                  <a:pt x="18090" y="21600"/>
                </a:cubicBezTo>
                <a:cubicBezTo>
                  <a:pt x="18090" y="21600"/>
                  <a:pt x="18833" y="17843"/>
                  <a:pt x="18968" y="17843"/>
                </a:cubicBezTo>
                <a:cubicBezTo>
                  <a:pt x="19103" y="17843"/>
                  <a:pt x="19778" y="14838"/>
                  <a:pt x="19913" y="14463"/>
                </a:cubicBezTo>
                <a:cubicBezTo>
                  <a:pt x="20048" y="14087"/>
                  <a:pt x="21128" y="11833"/>
                  <a:pt x="21128" y="11833"/>
                </a:cubicBezTo>
                <a:lnTo>
                  <a:pt x="21600" y="9203"/>
                </a:lnTo>
                <a:close/>
                <a:moveTo>
                  <a:pt x="21600" y="9203"/>
                </a:moveTo>
              </a:path>
            </a:pathLst>
          </a:custGeom>
          <a:noFill/>
          <a:ln w="50800" cap="flat">
            <a:solidFill>
              <a:srgbClr val="00FF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9889" name="Rectangle 17"/>
          <p:cNvSpPr>
            <a:spLocks/>
          </p:cNvSpPr>
          <p:nvPr/>
        </p:nvSpPr>
        <p:spPr bwMode="auto">
          <a:xfrm>
            <a:off x="3481388" y="4965700"/>
            <a:ext cx="1539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a</a:t>
            </a:r>
          </a:p>
        </p:txBody>
      </p:sp>
      <p:sp>
        <p:nvSpPr>
          <p:cNvPr id="79890" name="Oval 18"/>
          <p:cNvSpPr>
            <a:spLocks/>
          </p:cNvSpPr>
          <p:nvPr/>
        </p:nvSpPr>
        <p:spPr bwMode="auto">
          <a:xfrm>
            <a:off x="2933700" y="5321300"/>
            <a:ext cx="1270000" cy="1270000"/>
          </a:xfrm>
          <a:prstGeom prst="ellipse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9891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61100"/>
            <a:ext cx="203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92" name="Line 20"/>
          <p:cNvSpPr>
            <a:spLocks noChangeShapeType="1"/>
          </p:cNvSpPr>
          <p:nvPr/>
        </p:nvSpPr>
        <p:spPr bwMode="auto">
          <a:xfrm rot="10800000">
            <a:off x="2870200" y="3898900"/>
            <a:ext cx="254000" cy="254000"/>
          </a:xfrm>
          <a:prstGeom prst="line">
            <a:avLst/>
          </a:prstGeom>
          <a:noFill/>
          <a:ln w="38100">
            <a:solidFill>
              <a:srgbClr val="80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9893" name="Line 21"/>
          <p:cNvSpPr>
            <a:spLocks noChangeShapeType="1"/>
          </p:cNvSpPr>
          <p:nvPr/>
        </p:nvSpPr>
        <p:spPr bwMode="auto">
          <a:xfrm rot="10800000">
            <a:off x="3975100" y="5461000"/>
            <a:ext cx="190500" cy="25400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9894" name="Line 22"/>
          <p:cNvSpPr>
            <a:spLocks noChangeShapeType="1"/>
          </p:cNvSpPr>
          <p:nvPr/>
        </p:nvSpPr>
        <p:spPr bwMode="auto">
          <a:xfrm rot="10800000">
            <a:off x="5403850" y="3365500"/>
            <a:ext cx="285750" cy="203200"/>
          </a:xfrm>
          <a:prstGeom prst="line">
            <a:avLst/>
          </a:prstGeom>
          <a:noFill/>
          <a:ln w="38100">
            <a:solidFill>
              <a:srgbClr val="80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457200" y="533400"/>
            <a:ext cx="5486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2" rIns="91402" bIns="45702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2800" dirty="0"/>
              <a:t>From now on, we fix a surface word (and therefore a surface)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09600" y="1676400"/>
            <a:ext cx="5859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2" rIns="91402" bIns="45702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2800" dirty="0"/>
              <a:t>We encode a free </a:t>
            </a:r>
            <a:r>
              <a:rPr lang="en-US" sz="2800" dirty="0" err="1"/>
              <a:t>homotopy</a:t>
            </a:r>
            <a:r>
              <a:rPr lang="en-US" sz="2800" dirty="0"/>
              <a:t> class.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6823075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292600"/>
            <a:ext cx="2351088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3"/>
          <p:cNvSpPr>
            <a:spLocks/>
          </p:cNvSpPr>
          <p:nvPr/>
        </p:nvSpPr>
        <p:spPr bwMode="auto">
          <a:xfrm>
            <a:off x="649288" y="5207000"/>
            <a:ext cx="5159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bba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953000" y="4267200"/>
            <a:ext cx="3886200" cy="2514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r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500" dirty="0"/>
              <a:t>Encoding a free </a:t>
            </a:r>
            <a:r>
              <a:rPr lang="en-US" sz="4500" dirty="0" err="1"/>
              <a:t>homotopy</a:t>
            </a:r>
            <a:r>
              <a:rPr lang="en-US" sz="4500" dirty="0"/>
              <a:t> class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Oval 1"/>
          <p:cNvSpPr>
            <a:spLocks/>
          </p:cNvSpPr>
          <p:nvPr/>
        </p:nvSpPr>
        <p:spPr bwMode="auto">
          <a:xfrm>
            <a:off x="3721100" y="2540000"/>
            <a:ext cx="4851400" cy="28067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2" name="Oval 2"/>
          <p:cNvSpPr>
            <a:spLocks/>
          </p:cNvSpPr>
          <p:nvPr/>
        </p:nvSpPr>
        <p:spPr bwMode="auto">
          <a:xfrm>
            <a:off x="4584700" y="3568700"/>
            <a:ext cx="1270000" cy="7493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3" name="Oval 3"/>
          <p:cNvSpPr>
            <a:spLocks/>
          </p:cNvSpPr>
          <p:nvPr/>
        </p:nvSpPr>
        <p:spPr bwMode="auto">
          <a:xfrm>
            <a:off x="6616700" y="3568700"/>
            <a:ext cx="1270000" cy="7493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>
            <a:off x="7353300" y="4318000"/>
            <a:ext cx="152400" cy="800100"/>
          </a:xfrm>
          <a:prstGeom prst="line">
            <a:avLst/>
          </a:prstGeom>
          <a:noFill/>
          <a:ln w="63500">
            <a:solidFill>
              <a:srgbClr val="8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 flipH="1">
            <a:off x="5118100" y="4318000"/>
            <a:ext cx="127000" cy="876300"/>
          </a:xfrm>
          <a:prstGeom prst="line">
            <a:avLst/>
          </a:prstGeom>
          <a:noFill/>
          <a:ln w="635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6" name="Oval 7"/>
          <p:cNvSpPr>
            <a:spLocks/>
          </p:cNvSpPr>
          <p:nvPr/>
        </p:nvSpPr>
        <p:spPr bwMode="auto">
          <a:xfrm>
            <a:off x="1841500" y="3746500"/>
            <a:ext cx="1270000" cy="1168400"/>
          </a:xfrm>
          <a:prstGeom prst="ellipse">
            <a:avLst/>
          </a:prstGeom>
          <a:noFill/>
          <a:ln w="25400">
            <a:solidFill>
              <a:srgbClr val="00FF00">
                <a:alpha val="4196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7" name="Rectangle 8"/>
          <p:cNvSpPr>
            <a:spLocks/>
          </p:cNvSpPr>
          <p:nvPr/>
        </p:nvSpPr>
        <p:spPr bwMode="auto">
          <a:xfrm>
            <a:off x="2166938" y="4635500"/>
            <a:ext cx="4318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b</a:t>
            </a:r>
          </a:p>
        </p:txBody>
      </p:sp>
      <p:pic>
        <p:nvPicPr>
          <p:cNvPr id="8192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4597400"/>
            <a:ext cx="2413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9" name="Line 10"/>
          <p:cNvSpPr>
            <a:spLocks noChangeShapeType="1"/>
          </p:cNvSpPr>
          <p:nvPr/>
        </p:nvSpPr>
        <p:spPr bwMode="auto">
          <a:xfrm rot="10800000" flipH="1">
            <a:off x="5872163" y="4286250"/>
            <a:ext cx="211137" cy="325438"/>
          </a:xfrm>
          <a:prstGeom prst="line">
            <a:avLst/>
          </a:prstGeom>
          <a:noFill/>
          <a:ln w="63500">
            <a:solidFill>
              <a:srgbClr val="00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193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864100"/>
            <a:ext cx="241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724400"/>
            <a:ext cx="1651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00" y="4575175"/>
            <a:ext cx="1651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3" name="Line 14"/>
          <p:cNvSpPr>
            <a:spLocks noChangeShapeType="1"/>
          </p:cNvSpPr>
          <p:nvPr/>
        </p:nvSpPr>
        <p:spPr bwMode="auto">
          <a:xfrm rot="10800000" flipH="1">
            <a:off x="2133600" y="3721100"/>
            <a:ext cx="254000" cy="128588"/>
          </a:xfrm>
          <a:prstGeom prst="line">
            <a:avLst/>
          </a:prstGeom>
          <a:noFill/>
          <a:ln w="38100">
            <a:solidFill>
              <a:srgbClr val="80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4" name="Freeform 15"/>
          <p:cNvSpPr>
            <a:spLocks/>
          </p:cNvSpPr>
          <p:nvPr/>
        </p:nvSpPr>
        <p:spPr bwMode="auto">
          <a:xfrm>
            <a:off x="4591050" y="3260725"/>
            <a:ext cx="3611563" cy="1747838"/>
          </a:xfrm>
          <a:custGeom>
            <a:avLst/>
            <a:gdLst>
              <a:gd name="T0" fmla="*/ 2147483647 w 21565"/>
              <a:gd name="T1" fmla="*/ 2147483647 h 21600"/>
              <a:gd name="T2" fmla="*/ 2147483647 w 21565"/>
              <a:gd name="T3" fmla="*/ 2147483647 h 21600"/>
              <a:gd name="T4" fmla="*/ 2147483647 w 21565"/>
              <a:gd name="T5" fmla="*/ 2147483647 h 21600"/>
              <a:gd name="T6" fmla="*/ 2147483647 w 21565"/>
              <a:gd name="T7" fmla="*/ 2147483647 h 21600"/>
              <a:gd name="T8" fmla="*/ 2147483647 w 21565"/>
              <a:gd name="T9" fmla="*/ 2147483647 h 21600"/>
              <a:gd name="T10" fmla="*/ 2147483647 w 21565"/>
              <a:gd name="T11" fmla="*/ 2147483647 h 21600"/>
              <a:gd name="T12" fmla="*/ 568350991 w 21565"/>
              <a:gd name="T13" fmla="*/ 2147483647 h 21600"/>
              <a:gd name="T14" fmla="*/ 0 w 21565"/>
              <a:gd name="T15" fmla="*/ 2147483647 h 21600"/>
              <a:gd name="T16" fmla="*/ 1709765004 w 21565"/>
              <a:gd name="T17" fmla="*/ 2147483647 h 21600"/>
              <a:gd name="T18" fmla="*/ 2147483647 w 21565"/>
              <a:gd name="T19" fmla="*/ 2147483647 h 21600"/>
              <a:gd name="T20" fmla="*/ 2147483647 w 21565"/>
              <a:gd name="T21" fmla="*/ 2147483647 h 21600"/>
              <a:gd name="T22" fmla="*/ 2147483647 w 21565"/>
              <a:gd name="T23" fmla="*/ 2147483647 h 21600"/>
              <a:gd name="T24" fmla="*/ 2147483647 w 21565"/>
              <a:gd name="T25" fmla="*/ 2147483647 h 21600"/>
              <a:gd name="T26" fmla="*/ 2147483647 w 21565"/>
              <a:gd name="T27" fmla="*/ 2147483647 h 21600"/>
              <a:gd name="T28" fmla="*/ 2147483647 w 21565"/>
              <a:gd name="T29" fmla="*/ 2147483647 h 21600"/>
              <a:gd name="T30" fmla="*/ 2147483647 w 21565"/>
              <a:gd name="T31" fmla="*/ 2147483647 h 21600"/>
              <a:gd name="T32" fmla="*/ 2147483647 w 21565"/>
              <a:gd name="T33" fmla="*/ 2147483647 h 21600"/>
              <a:gd name="T34" fmla="*/ 2147483647 w 21565"/>
              <a:gd name="T35" fmla="*/ 2147483647 h 21600"/>
              <a:gd name="T36" fmla="*/ 2147483647 w 21565"/>
              <a:gd name="T37" fmla="*/ 2147483647 h 21600"/>
              <a:gd name="T38" fmla="*/ 2147483647 w 21565"/>
              <a:gd name="T39" fmla="*/ 2147483647 h 21600"/>
              <a:gd name="T40" fmla="*/ 2147483647 w 21565"/>
              <a:gd name="T41" fmla="*/ 2147483647 h 21600"/>
              <a:gd name="T42" fmla="*/ 2147483647 w 21565"/>
              <a:gd name="T43" fmla="*/ 2147483647 h 21600"/>
              <a:gd name="T44" fmla="*/ 2147483647 w 21565"/>
              <a:gd name="T45" fmla="*/ 2147483647 h 21600"/>
              <a:gd name="T46" fmla="*/ 2147483647 w 21565"/>
              <a:gd name="T47" fmla="*/ 2147483647 h 21600"/>
              <a:gd name="T48" fmla="*/ 2147483647 w 21565"/>
              <a:gd name="T49" fmla="*/ 2147483647 h 21600"/>
              <a:gd name="T50" fmla="*/ 2147483647 w 21565"/>
              <a:gd name="T51" fmla="*/ 1862905620 h 21600"/>
              <a:gd name="T52" fmla="*/ 2147483647 w 21565"/>
              <a:gd name="T53" fmla="*/ 998210835 h 21600"/>
              <a:gd name="T54" fmla="*/ 2147483647 w 21565"/>
              <a:gd name="T55" fmla="*/ 598716971 h 21600"/>
              <a:gd name="T56" fmla="*/ 2147483647 w 21565"/>
              <a:gd name="T57" fmla="*/ 199746973 h 21600"/>
              <a:gd name="T58" fmla="*/ 2147483647 w 21565"/>
              <a:gd name="T59" fmla="*/ 199746973 h 21600"/>
              <a:gd name="T60" fmla="*/ 2147483647 w 21565"/>
              <a:gd name="T61" fmla="*/ 66761262 h 21600"/>
              <a:gd name="T62" fmla="*/ 2147483647 w 21565"/>
              <a:gd name="T63" fmla="*/ 66761262 h 21600"/>
              <a:gd name="T64" fmla="*/ 2147483647 w 21565"/>
              <a:gd name="T65" fmla="*/ 0 h 21600"/>
              <a:gd name="T66" fmla="*/ 2147483647 w 21565"/>
              <a:gd name="T67" fmla="*/ 598716971 h 21600"/>
              <a:gd name="T68" fmla="*/ 2147483647 w 21565"/>
              <a:gd name="T69" fmla="*/ 998210835 h 21600"/>
              <a:gd name="T70" fmla="*/ 2147483647 w 21565"/>
              <a:gd name="T71" fmla="*/ 2147483647 h 21600"/>
              <a:gd name="T72" fmla="*/ 2147483647 w 21565"/>
              <a:gd name="T73" fmla="*/ 2147483647 h 21600"/>
              <a:gd name="T74" fmla="*/ 2147483647 w 21565"/>
              <a:gd name="T75" fmla="*/ 2147483647 h 21600"/>
              <a:gd name="T76" fmla="*/ 2147483647 w 21565"/>
              <a:gd name="T77" fmla="*/ 2147483647 h 21600"/>
              <a:gd name="T78" fmla="*/ 2147483647 w 21565"/>
              <a:gd name="T79" fmla="*/ 2147483647 h 21600"/>
              <a:gd name="T80" fmla="*/ 2147483647 w 21565"/>
              <a:gd name="T81" fmla="*/ 2147483647 h 216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1565" h="21600">
                <a:moveTo>
                  <a:pt x="7690" y="16828"/>
                </a:moveTo>
                <a:cubicBezTo>
                  <a:pt x="7690" y="16828"/>
                  <a:pt x="6674" y="16953"/>
                  <a:pt x="6492" y="16953"/>
                </a:cubicBezTo>
                <a:cubicBezTo>
                  <a:pt x="6310" y="16953"/>
                  <a:pt x="4611" y="17330"/>
                  <a:pt x="4611" y="17330"/>
                </a:cubicBezTo>
                <a:cubicBezTo>
                  <a:pt x="4611" y="17330"/>
                  <a:pt x="3701" y="17079"/>
                  <a:pt x="3580" y="17330"/>
                </a:cubicBezTo>
                <a:cubicBezTo>
                  <a:pt x="3458" y="17581"/>
                  <a:pt x="3337" y="17581"/>
                  <a:pt x="2852" y="17581"/>
                </a:cubicBezTo>
                <a:cubicBezTo>
                  <a:pt x="2366" y="17581"/>
                  <a:pt x="1092" y="17581"/>
                  <a:pt x="1092" y="17581"/>
                </a:cubicBezTo>
                <a:lnTo>
                  <a:pt x="121" y="17581"/>
                </a:lnTo>
                <a:lnTo>
                  <a:pt x="0" y="18837"/>
                </a:lnTo>
                <a:cubicBezTo>
                  <a:pt x="0" y="18837"/>
                  <a:pt x="243" y="19842"/>
                  <a:pt x="364" y="20093"/>
                </a:cubicBezTo>
                <a:cubicBezTo>
                  <a:pt x="485" y="20344"/>
                  <a:pt x="789" y="20972"/>
                  <a:pt x="1153" y="20972"/>
                </a:cubicBezTo>
                <a:cubicBezTo>
                  <a:pt x="1517" y="20972"/>
                  <a:pt x="2063" y="21223"/>
                  <a:pt x="2245" y="21223"/>
                </a:cubicBezTo>
                <a:cubicBezTo>
                  <a:pt x="2427" y="21223"/>
                  <a:pt x="3398" y="21223"/>
                  <a:pt x="3701" y="21223"/>
                </a:cubicBezTo>
                <a:cubicBezTo>
                  <a:pt x="4004" y="21223"/>
                  <a:pt x="3701" y="21098"/>
                  <a:pt x="4429" y="21223"/>
                </a:cubicBezTo>
                <a:cubicBezTo>
                  <a:pt x="5157" y="21349"/>
                  <a:pt x="5582" y="21600"/>
                  <a:pt x="5946" y="21600"/>
                </a:cubicBezTo>
                <a:cubicBezTo>
                  <a:pt x="6310" y="21600"/>
                  <a:pt x="6249" y="21600"/>
                  <a:pt x="6431" y="21600"/>
                </a:cubicBezTo>
                <a:cubicBezTo>
                  <a:pt x="6613" y="21600"/>
                  <a:pt x="8373" y="20344"/>
                  <a:pt x="8373" y="20344"/>
                </a:cubicBezTo>
                <a:cubicBezTo>
                  <a:pt x="8373" y="20344"/>
                  <a:pt x="10739" y="19967"/>
                  <a:pt x="12013" y="19465"/>
                </a:cubicBezTo>
                <a:cubicBezTo>
                  <a:pt x="13288" y="18963"/>
                  <a:pt x="11528" y="19842"/>
                  <a:pt x="13955" y="18837"/>
                </a:cubicBezTo>
                <a:cubicBezTo>
                  <a:pt x="16382" y="17833"/>
                  <a:pt x="16018" y="17707"/>
                  <a:pt x="16625" y="17707"/>
                </a:cubicBezTo>
                <a:cubicBezTo>
                  <a:pt x="17231" y="17707"/>
                  <a:pt x="15897" y="18837"/>
                  <a:pt x="17960" y="17456"/>
                </a:cubicBezTo>
                <a:cubicBezTo>
                  <a:pt x="20022" y="16074"/>
                  <a:pt x="21418" y="12433"/>
                  <a:pt x="21418" y="12181"/>
                </a:cubicBezTo>
                <a:cubicBezTo>
                  <a:pt x="21418" y="11930"/>
                  <a:pt x="21539" y="10172"/>
                  <a:pt x="21539" y="10172"/>
                </a:cubicBezTo>
                <a:cubicBezTo>
                  <a:pt x="21539" y="10172"/>
                  <a:pt x="21600" y="9293"/>
                  <a:pt x="21539" y="8540"/>
                </a:cubicBezTo>
                <a:cubicBezTo>
                  <a:pt x="21479" y="7786"/>
                  <a:pt x="21297" y="6028"/>
                  <a:pt x="21297" y="6028"/>
                </a:cubicBezTo>
                <a:lnTo>
                  <a:pt x="20993" y="4144"/>
                </a:lnTo>
                <a:lnTo>
                  <a:pt x="19901" y="3516"/>
                </a:lnTo>
                <a:cubicBezTo>
                  <a:pt x="19901" y="3516"/>
                  <a:pt x="18688" y="1884"/>
                  <a:pt x="18566" y="1884"/>
                </a:cubicBezTo>
                <a:cubicBezTo>
                  <a:pt x="18445" y="1884"/>
                  <a:pt x="18627" y="1381"/>
                  <a:pt x="18081" y="1130"/>
                </a:cubicBezTo>
                <a:cubicBezTo>
                  <a:pt x="17535" y="879"/>
                  <a:pt x="17960" y="377"/>
                  <a:pt x="17292" y="377"/>
                </a:cubicBezTo>
                <a:cubicBezTo>
                  <a:pt x="16625" y="377"/>
                  <a:pt x="17353" y="502"/>
                  <a:pt x="16503" y="377"/>
                </a:cubicBezTo>
                <a:cubicBezTo>
                  <a:pt x="15654" y="251"/>
                  <a:pt x="16079" y="126"/>
                  <a:pt x="15533" y="126"/>
                </a:cubicBezTo>
                <a:cubicBezTo>
                  <a:pt x="14987" y="126"/>
                  <a:pt x="14562" y="126"/>
                  <a:pt x="14258" y="126"/>
                </a:cubicBezTo>
                <a:cubicBezTo>
                  <a:pt x="13955" y="126"/>
                  <a:pt x="14319" y="0"/>
                  <a:pt x="13834" y="0"/>
                </a:cubicBezTo>
                <a:cubicBezTo>
                  <a:pt x="13348" y="0"/>
                  <a:pt x="12924" y="502"/>
                  <a:pt x="12378" y="1130"/>
                </a:cubicBezTo>
                <a:cubicBezTo>
                  <a:pt x="11831" y="1758"/>
                  <a:pt x="12560" y="126"/>
                  <a:pt x="11771" y="1884"/>
                </a:cubicBezTo>
                <a:cubicBezTo>
                  <a:pt x="10982" y="3642"/>
                  <a:pt x="10982" y="3516"/>
                  <a:pt x="10679" y="4395"/>
                </a:cubicBezTo>
                <a:cubicBezTo>
                  <a:pt x="10375" y="5274"/>
                  <a:pt x="10861" y="4144"/>
                  <a:pt x="10436" y="5400"/>
                </a:cubicBezTo>
                <a:cubicBezTo>
                  <a:pt x="10011" y="6656"/>
                  <a:pt x="10011" y="6028"/>
                  <a:pt x="9951" y="6907"/>
                </a:cubicBezTo>
                <a:cubicBezTo>
                  <a:pt x="9890" y="7786"/>
                  <a:pt x="9769" y="8916"/>
                  <a:pt x="9769" y="8916"/>
                </a:cubicBezTo>
                <a:cubicBezTo>
                  <a:pt x="9769" y="8916"/>
                  <a:pt x="10072" y="6530"/>
                  <a:pt x="9465" y="9670"/>
                </a:cubicBezTo>
                <a:cubicBezTo>
                  <a:pt x="8858" y="12809"/>
                  <a:pt x="8798" y="12433"/>
                  <a:pt x="8798" y="13312"/>
                </a:cubicBezTo>
              </a:path>
            </a:pathLst>
          </a:custGeom>
          <a:noFill/>
          <a:ln w="38100" cap="flat">
            <a:solidFill>
              <a:srgbClr val="00FF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426200" y="3006725"/>
            <a:ext cx="1625600" cy="1539875"/>
            <a:chOff x="6426200" y="3006725"/>
            <a:chExt cx="1625600" cy="1539876"/>
          </a:xfrm>
        </p:grpSpPr>
        <p:sp>
          <p:nvSpPr>
            <p:cNvPr id="81938" name="Line 6"/>
            <p:cNvSpPr>
              <a:spLocks noChangeShapeType="1"/>
            </p:cNvSpPr>
            <p:nvPr/>
          </p:nvSpPr>
          <p:spPr bwMode="auto">
            <a:xfrm rot="10800000" flipH="1">
              <a:off x="6832600" y="3006725"/>
              <a:ext cx="330200" cy="9048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1939" name="Oval 16"/>
            <p:cNvSpPr>
              <a:spLocks/>
            </p:cNvSpPr>
            <p:nvPr/>
          </p:nvSpPr>
          <p:spPr bwMode="auto">
            <a:xfrm>
              <a:off x="6426200" y="3022601"/>
              <a:ext cx="1625600" cy="1524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81936" name="Rectangle 17"/>
          <p:cNvSpPr>
            <a:spLocks/>
          </p:cNvSpPr>
          <p:nvPr/>
        </p:nvSpPr>
        <p:spPr bwMode="auto">
          <a:xfrm>
            <a:off x="1858963" y="3644900"/>
            <a:ext cx="1730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ā</a:t>
            </a:r>
          </a:p>
        </p:txBody>
      </p:sp>
      <p:sp>
        <p:nvSpPr>
          <p:cNvPr id="81937" name="Rectangle 18"/>
          <p:cNvSpPr>
            <a:spLocks/>
          </p:cNvSpPr>
          <p:nvPr/>
        </p:nvSpPr>
        <p:spPr bwMode="auto">
          <a:xfrm>
            <a:off x="2979738" y="4060825"/>
            <a:ext cx="192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35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Oval 1"/>
          <p:cNvSpPr>
            <a:spLocks/>
          </p:cNvSpPr>
          <p:nvPr/>
        </p:nvSpPr>
        <p:spPr bwMode="auto">
          <a:xfrm>
            <a:off x="3721100" y="2540000"/>
            <a:ext cx="4851400" cy="28067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46" name="Oval 2"/>
          <p:cNvSpPr>
            <a:spLocks/>
          </p:cNvSpPr>
          <p:nvPr/>
        </p:nvSpPr>
        <p:spPr bwMode="auto">
          <a:xfrm>
            <a:off x="4584700" y="3568700"/>
            <a:ext cx="1270000" cy="7493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47" name="Oval 3"/>
          <p:cNvSpPr>
            <a:spLocks/>
          </p:cNvSpPr>
          <p:nvPr/>
        </p:nvSpPr>
        <p:spPr bwMode="auto">
          <a:xfrm>
            <a:off x="6616700" y="3568700"/>
            <a:ext cx="1270000" cy="7493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>
            <a:off x="7353300" y="4318000"/>
            <a:ext cx="152400" cy="800100"/>
          </a:xfrm>
          <a:prstGeom prst="line">
            <a:avLst/>
          </a:prstGeom>
          <a:noFill/>
          <a:ln w="63500">
            <a:solidFill>
              <a:srgbClr val="8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 flipH="1">
            <a:off x="5118100" y="4318000"/>
            <a:ext cx="127000" cy="876300"/>
          </a:xfrm>
          <a:prstGeom prst="line">
            <a:avLst/>
          </a:prstGeom>
          <a:noFill/>
          <a:ln w="635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0" name="Line 6"/>
          <p:cNvSpPr>
            <a:spLocks noChangeShapeType="1"/>
          </p:cNvSpPr>
          <p:nvPr/>
        </p:nvSpPr>
        <p:spPr bwMode="auto">
          <a:xfrm rot="10800000" flipH="1">
            <a:off x="6832600" y="3006725"/>
            <a:ext cx="330200" cy="90488"/>
          </a:xfrm>
          <a:prstGeom prst="line">
            <a:avLst/>
          </a:prstGeom>
          <a:noFill/>
          <a:ln w="63500">
            <a:solidFill>
              <a:srgbClr val="FF00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1" name="Oval 7"/>
          <p:cNvSpPr>
            <a:spLocks/>
          </p:cNvSpPr>
          <p:nvPr/>
        </p:nvSpPr>
        <p:spPr bwMode="auto">
          <a:xfrm>
            <a:off x="1841500" y="3746500"/>
            <a:ext cx="1270000" cy="1168400"/>
          </a:xfrm>
          <a:prstGeom prst="ellipse">
            <a:avLst/>
          </a:prstGeom>
          <a:noFill/>
          <a:ln w="25400">
            <a:solidFill>
              <a:srgbClr val="00FF00">
                <a:alpha val="4196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2" name="Rectangle 8"/>
          <p:cNvSpPr>
            <a:spLocks/>
          </p:cNvSpPr>
          <p:nvPr/>
        </p:nvSpPr>
        <p:spPr bwMode="auto">
          <a:xfrm>
            <a:off x="2166938" y="4635500"/>
            <a:ext cx="4318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b</a:t>
            </a:r>
          </a:p>
        </p:txBody>
      </p:sp>
      <p:pic>
        <p:nvPicPr>
          <p:cNvPr id="8295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4597400"/>
            <a:ext cx="2413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4" name="Line 10"/>
          <p:cNvSpPr>
            <a:spLocks noChangeShapeType="1"/>
          </p:cNvSpPr>
          <p:nvPr/>
        </p:nvSpPr>
        <p:spPr bwMode="auto">
          <a:xfrm rot="10800000" flipH="1">
            <a:off x="5872163" y="4286250"/>
            <a:ext cx="211137" cy="325438"/>
          </a:xfrm>
          <a:prstGeom prst="line">
            <a:avLst/>
          </a:prstGeom>
          <a:noFill/>
          <a:ln w="63500">
            <a:solidFill>
              <a:srgbClr val="00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295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864100"/>
            <a:ext cx="241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724400"/>
            <a:ext cx="1651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00" y="4575175"/>
            <a:ext cx="1651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8" name="Line 14"/>
          <p:cNvSpPr>
            <a:spLocks noChangeShapeType="1"/>
          </p:cNvSpPr>
          <p:nvPr/>
        </p:nvSpPr>
        <p:spPr bwMode="auto">
          <a:xfrm rot="10800000" flipH="1">
            <a:off x="2133600" y="3721100"/>
            <a:ext cx="254000" cy="128588"/>
          </a:xfrm>
          <a:prstGeom prst="line">
            <a:avLst/>
          </a:prstGeom>
          <a:noFill/>
          <a:ln w="38100">
            <a:solidFill>
              <a:srgbClr val="80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9" name="Freeform 15"/>
          <p:cNvSpPr>
            <a:spLocks/>
          </p:cNvSpPr>
          <p:nvPr/>
        </p:nvSpPr>
        <p:spPr bwMode="auto">
          <a:xfrm>
            <a:off x="4591050" y="3260725"/>
            <a:ext cx="3611563" cy="1747838"/>
          </a:xfrm>
          <a:custGeom>
            <a:avLst/>
            <a:gdLst>
              <a:gd name="T0" fmla="*/ 2147483647 w 21565"/>
              <a:gd name="T1" fmla="*/ 2147483647 h 21600"/>
              <a:gd name="T2" fmla="*/ 2147483647 w 21565"/>
              <a:gd name="T3" fmla="*/ 2147483647 h 21600"/>
              <a:gd name="T4" fmla="*/ 2147483647 w 21565"/>
              <a:gd name="T5" fmla="*/ 2147483647 h 21600"/>
              <a:gd name="T6" fmla="*/ 2147483647 w 21565"/>
              <a:gd name="T7" fmla="*/ 2147483647 h 21600"/>
              <a:gd name="T8" fmla="*/ 2147483647 w 21565"/>
              <a:gd name="T9" fmla="*/ 2147483647 h 21600"/>
              <a:gd name="T10" fmla="*/ 2147483647 w 21565"/>
              <a:gd name="T11" fmla="*/ 2147483647 h 21600"/>
              <a:gd name="T12" fmla="*/ 568350991 w 21565"/>
              <a:gd name="T13" fmla="*/ 2147483647 h 21600"/>
              <a:gd name="T14" fmla="*/ 0 w 21565"/>
              <a:gd name="T15" fmla="*/ 2147483647 h 21600"/>
              <a:gd name="T16" fmla="*/ 1709765004 w 21565"/>
              <a:gd name="T17" fmla="*/ 2147483647 h 21600"/>
              <a:gd name="T18" fmla="*/ 2147483647 w 21565"/>
              <a:gd name="T19" fmla="*/ 2147483647 h 21600"/>
              <a:gd name="T20" fmla="*/ 2147483647 w 21565"/>
              <a:gd name="T21" fmla="*/ 2147483647 h 21600"/>
              <a:gd name="T22" fmla="*/ 2147483647 w 21565"/>
              <a:gd name="T23" fmla="*/ 2147483647 h 21600"/>
              <a:gd name="T24" fmla="*/ 2147483647 w 21565"/>
              <a:gd name="T25" fmla="*/ 2147483647 h 21600"/>
              <a:gd name="T26" fmla="*/ 2147483647 w 21565"/>
              <a:gd name="T27" fmla="*/ 2147483647 h 21600"/>
              <a:gd name="T28" fmla="*/ 2147483647 w 21565"/>
              <a:gd name="T29" fmla="*/ 2147483647 h 21600"/>
              <a:gd name="T30" fmla="*/ 2147483647 w 21565"/>
              <a:gd name="T31" fmla="*/ 2147483647 h 21600"/>
              <a:gd name="T32" fmla="*/ 2147483647 w 21565"/>
              <a:gd name="T33" fmla="*/ 2147483647 h 21600"/>
              <a:gd name="T34" fmla="*/ 2147483647 w 21565"/>
              <a:gd name="T35" fmla="*/ 2147483647 h 21600"/>
              <a:gd name="T36" fmla="*/ 2147483647 w 21565"/>
              <a:gd name="T37" fmla="*/ 2147483647 h 21600"/>
              <a:gd name="T38" fmla="*/ 2147483647 w 21565"/>
              <a:gd name="T39" fmla="*/ 2147483647 h 21600"/>
              <a:gd name="T40" fmla="*/ 2147483647 w 21565"/>
              <a:gd name="T41" fmla="*/ 2147483647 h 21600"/>
              <a:gd name="T42" fmla="*/ 2147483647 w 21565"/>
              <a:gd name="T43" fmla="*/ 2147483647 h 21600"/>
              <a:gd name="T44" fmla="*/ 2147483647 w 21565"/>
              <a:gd name="T45" fmla="*/ 2147483647 h 21600"/>
              <a:gd name="T46" fmla="*/ 2147483647 w 21565"/>
              <a:gd name="T47" fmla="*/ 2147483647 h 21600"/>
              <a:gd name="T48" fmla="*/ 2147483647 w 21565"/>
              <a:gd name="T49" fmla="*/ 2147483647 h 21600"/>
              <a:gd name="T50" fmla="*/ 2147483647 w 21565"/>
              <a:gd name="T51" fmla="*/ 1862905620 h 21600"/>
              <a:gd name="T52" fmla="*/ 2147483647 w 21565"/>
              <a:gd name="T53" fmla="*/ 998210835 h 21600"/>
              <a:gd name="T54" fmla="*/ 2147483647 w 21565"/>
              <a:gd name="T55" fmla="*/ 598716971 h 21600"/>
              <a:gd name="T56" fmla="*/ 2147483647 w 21565"/>
              <a:gd name="T57" fmla="*/ 199746973 h 21600"/>
              <a:gd name="T58" fmla="*/ 2147483647 w 21565"/>
              <a:gd name="T59" fmla="*/ 199746973 h 21600"/>
              <a:gd name="T60" fmla="*/ 2147483647 w 21565"/>
              <a:gd name="T61" fmla="*/ 66761262 h 21600"/>
              <a:gd name="T62" fmla="*/ 2147483647 w 21565"/>
              <a:gd name="T63" fmla="*/ 66761262 h 21600"/>
              <a:gd name="T64" fmla="*/ 2147483647 w 21565"/>
              <a:gd name="T65" fmla="*/ 0 h 21600"/>
              <a:gd name="T66" fmla="*/ 2147483647 w 21565"/>
              <a:gd name="T67" fmla="*/ 598716971 h 21600"/>
              <a:gd name="T68" fmla="*/ 2147483647 w 21565"/>
              <a:gd name="T69" fmla="*/ 998210835 h 21600"/>
              <a:gd name="T70" fmla="*/ 2147483647 w 21565"/>
              <a:gd name="T71" fmla="*/ 2147483647 h 21600"/>
              <a:gd name="T72" fmla="*/ 2147483647 w 21565"/>
              <a:gd name="T73" fmla="*/ 2147483647 h 21600"/>
              <a:gd name="T74" fmla="*/ 2147483647 w 21565"/>
              <a:gd name="T75" fmla="*/ 2147483647 h 21600"/>
              <a:gd name="T76" fmla="*/ 2147483647 w 21565"/>
              <a:gd name="T77" fmla="*/ 2147483647 h 21600"/>
              <a:gd name="T78" fmla="*/ 2147483647 w 21565"/>
              <a:gd name="T79" fmla="*/ 2147483647 h 21600"/>
              <a:gd name="T80" fmla="*/ 2147483647 w 21565"/>
              <a:gd name="T81" fmla="*/ 2147483647 h 216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1565" h="21600">
                <a:moveTo>
                  <a:pt x="7690" y="16828"/>
                </a:moveTo>
                <a:cubicBezTo>
                  <a:pt x="7690" y="16828"/>
                  <a:pt x="6674" y="16953"/>
                  <a:pt x="6492" y="16953"/>
                </a:cubicBezTo>
                <a:cubicBezTo>
                  <a:pt x="6310" y="16953"/>
                  <a:pt x="4611" y="17330"/>
                  <a:pt x="4611" y="17330"/>
                </a:cubicBezTo>
                <a:cubicBezTo>
                  <a:pt x="4611" y="17330"/>
                  <a:pt x="3701" y="17079"/>
                  <a:pt x="3580" y="17330"/>
                </a:cubicBezTo>
                <a:cubicBezTo>
                  <a:pt x="3458" y="17581"/>
                  <a:pt x="3337" y="17581"/>
                  <a:pt x="2852" y="17581"/>
                </a:cubicBezTo>
                <a:cubicBezTo>
                  <a:pt x="2366" y="17581"/>
                  <a:pt x="1092" y="17581"/>
                  <a:pt x="1092" y="17581"/>
                </a:cubicBezTo>
                <a:lnTo>
                  <a:pt x="121" y="17581"/>
                </a:lnTo>
                <a:lnTo>
                  <a:pt x="0" y="18837"/>
                </a:lnTo>
                <a:cubicBezTo>
                  <a:pt x="0" y="18837"/>
                  <a:pt x="243" y="19842"/>
                  <a:pt x="364" y="20093"/>
                </a:cubicBezTo>
                <a:cubicBezTo>
                  <a:pt x="485" y="20344"/>
                  <a:pt x="789" y="20972"/>
                  <a:pt x="1153" y="20972"/>
                </a:cubicBezTo>
                <a:cubicBezTo>
                  <a:pt x="1517" y="20972"/>
                  <a:pt x="2063" y="21223"/>
                  <a:pt x="2245" y="21223"/>
                </a:cubicBezTo>
                <a:cubicBezTo>
                  <a:pt x="2427" y="21223"/>
                  <a:pt x="3398" y="21223"/>
                  <a:pt x="3701" y="21223"/>
                </a:cubicBezTo>
                <a:cubicBezTo>
                  <a:pt x="4004" y="21223"/>
                  <a:pt x="3701" y="21098"/>
                  <a:pt x="4429" y="21223"/>
                </a:cubicBezTo>
                <a:cubicBezTo>
                  <a:pt x="5157" y="21349"/>
                  <a:pt x="5582" y="21600"/>
                  <a:pt x="5946" y="21600"/>
                </a:cubicBezTo>
                <a:cubicBezTo>
                  <a:pt x="6310" y="21600"/>
                  <a:pt x="6249" y="21600"/>
                  <a:pt x="6431" y="21600"/>
                </a:cubicBezTo>
                <a:cubicBezTo>
                  <a:pt x="6613" y="21600"/>
                  <a:pt x="8373" y="20344"/>
                  <a:pt x="8373" y="20344"/>
                </a:cubicBezTo>
                <a:cubicBezTo>
                  <a:pt x="8373" y="20344"/>
                  <a:pt x="10739" y="19967"/>
                  <a:pt x="12013" y="19465"/>
                </a:cubicBezTo>
                <a:cubicBezTo>
                  <a:pt x="13288" y="18963"/>
                  <a:pt x="11528" y="19842"/>
                  <a:pt x="13955" y="18837"/>
                </a:cubicBezTo>
                <a:cubicBezTo>
                  <a:pt x="16382" y="17833"/>
                  <a:pt x="16018" y="17707"/>
                  <a:pt x="16625" y="17707"/>
                </a:cubicBezTo>
                <a:cubicBezTo>
                  <a:pt x="17231" y="17707"/>
                  <a:pt x="15897" y="18837"/>
                  <a:pt x="17960" y="17456"/>
                </a:cubicBezTo>
                <a:cubicBezTo>
                  <a:pt x="20022" y="16074"/>
                  <a:pt x="21418" y="12433"/>
                  <a:pt x="21418" y="12181"/>
                </a:cubicBezTo>
                <a:cubicBezTo>
                  <a:pt x="21418" y="11930"/>
                  <a:pt x="21539" y="10172"/>
                  <a:pt x="21539" y="10172"/>
                </a:cubicBezTo>
                <a:cubicBezTo>
                  <a:pt x="21539" y="10172"/>
                  <a:pt x="21600" y="9293"/>
                  <a:pt x="21539" y="8540"/>
                </a:cubicBezTo>
                <a:cubicBezTo>
                  <a:pt x="21479" y="7786"/>
                  <a:pt x="21297" y="6028"/>
                  <a:pt x="21297" y="6028"/>
                </a:cubicBezTo>
                <a:lnTo>
                  <a:pt x="20993" y="4144"/>
                </a:lnTo>
                <a:lnTo>
                  <a:pt x="19901" y="3516"/>
                </a:lnTo>
                <a:cubicBezTo>
                  <a:pt x="19901" y="3516"/>
                  <a:pt x="18688" y="1884"/>
                  <a:pt x="18566" y="1884"/>
                </a:cubicBezTo>
                <a:cubicBezTo>
                  <a:pt x="18445" y="1884"/>
                  <a:pt x="18627" y="1381"/>
                  <a:pt x="18081" y="1130"/>
                </a:cubicBezTo>
                <a:cubicBezTo>
                  <a:pt x="17535" y="879"/>
                  <a:pt x="17960" y="377"/>
                  <a:pt x="17292" y="377"/>
                </a:cubicBezTo>
                <a:cubicBezTo>
                  <a:pt x="16625" y="377"/>
                  <a:pt x="17353" y="502"/>
                  <a:pt x="16503" y="377"/>
                </a:cubicBezTo>
                <a:cubicBezTo>
                  <a:pt x="15654" y="251"/>
                  <a:pt x="16079" y="126"/>
                  <a:pt x="15533" y="126"/>
                </a:cubicBezTo>
                <a:cubicBezTo>
                  <a:pt x="14987" y="126"/>
                  <a:pt x="14562" y="126"/>
                  <a:pt x="14258" y="126"/>
                </a:cubicBezTo>
                <a:cubicBezTo>
                  <a:pt x="13955" y="126"/>
                  <a:pt x="14319" y="0"/>
                  <a:pt x="13834" y="0"/>
                </a:cubicBezTo>
                <a:cubicBezTo>
                  <a:pt x="13348" y="0"/>
                  <a:pt x="12924" y="502"/>
                  <a:pt x="12378" y="1130"/>
                </a:cubicBezTo>
                <a:cubicBezTo>
                  <a:pt x="11831" y="1758"/>
                  <a:pt x="12560" y="126"/>
                  <a:pt x="11771" y="1884"/>
                </a:cubicBezTo>
                <a:cubicBezTo>
                  <a:pt x="10982" y="3642"/>
                  <a:pt x="10982" y="3516"/>
                  <a:pt x="10679" y="4395"/>
                </a:cubicBezTo>
                <a:cubicBezTo>
                  <a:pt x="10375" y="5274"/>
                  <a:pt x="10861" y="4144"/>
                  <a:pt x="10436" y="5400"/>
                </a:cubicBezTo>
                <a:cubicBezTo>
                  <a:pt x="10011" y="6656"/>
                  <a:pt x="10011" y="6028"/>
                  <a:pt x="9951" y="6907"/>
                </a:cubicBezTo>
                <a:cubicBezTo>
                  <a:pt x="9890" y="7786"/>
                  <a:pt x="9769" y="8916"/>
                  <a:pt x="9769" y="8916"/>
                </a:cubicBezTo>
                <a:cubicBezTo>
                  <a:pt x="9769" y="8916"/>
                  <a:pt x="10072" y="6530"/>
                  <a:pt x="9465" y="9670"/>
                </a:cubicBezTo>
                <a:cubicBezTo>
                  <a:pt x="8858" y="12809"/>
                  <a:pt x="8798" y="12433"/>
                  <a:pt x="8798" y="13312"/>
                </a:cubicBezTo>
              </a:path>
            </a:pathLst>
          </a:custGeom>
          <a:noFill/>
          <a:ln w="38100" cap="flat">
            <a:solidFill>
              <a:srgbClr val="00FF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60" name="Oval 16"/>
          <p:cNvSpPr>
            <a:spLocks/>
          </p:cNvSpPr>
          <p:nvPr/>
        </p:nvSpPr>
        <p:spPr bwMode="auto">
          <a:xfrm>
            <a:off x="6426200" y="3022600"/>
            <a:ext cx="1625600" cy="15240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61" name="Rectangle 17"/>
          <p:cNvSpPr>
            <a:spLocks/>
          </p:cNvSpPr>
          <p:nvPr/>
        </p:nvSpPr>
        <p:spPr bwMode="auto">
          <a:xfrm>
            <a:off x="1858963" y="3644900"/>
            <a:ext cx="1730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ā</a:t>
            </a:r>
          </a:p>
        </p:txBody>
      </p:sp>
      <p:sp>
        <p:nvSpPr>
          <p:cNvPr id="82962" name="Rectangle 18"/>
          <p:cNvSpPr>
            <a:spLocks/>
          </p:cNvSpPr>
          <p:nvPr/>
        </p:nvSpPr>
        <p:spPr bwMode="auto">
          <a:xfrm>
            <a:off x="2979738" y="4060825"/>
            <a:ext cx="192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35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a</a:t>
            </a:r>
          </a:p>
        </p:txBody>
      </p:sp>
      <p:sp>
        <p:nvSpPr>
          <p:cNvPr id="82963" name="Oval 19"/>
          <p:cNvSpPr>
            <a:spLocks/>
          </p:cNvSpPr>
          <p:nvPr/>
        </p:nvSpPr>
        <p:spPr bwMode="auto">
          <a:xfrm>
            <a:off x="2438400" y="1308100"/>
            <a:ext cx="1270000" cy="1270000"/>
          </a:xfrm>
          <a:prstGeom prst="ellips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64" name="Line 20"/>
          <p:cNvSpPr>
            <a:spLocks noChangeShapeType="1"/>
          </p:cNvSpPr>
          <p:nvPr/>
        </p:nvSpPr>
        <p:spPr bwMode="auto">
          <a:xfrm rot="10800000" flipH="1">
            <a:off x="2527300" y="1371600"/>
            <a:ext cx="225425" cy="192088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65" name="Rectangle 21"/>
          <p:cNvSpPr>
            <a:spLocks/>
          </p:cNvSpPr>
          <p:nvPr/>
        </p:nvSpPr>
        <p:spPr bwMode="auto">
          <a:xfrm>
            <a:off x="3568700" y="1727200"/>
            <a:ext cx="1809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b</a:t>
            </a:r>
          </a:p>
        </p:txBody>
      </p:sp>
      <p:sp>
        <p:nvSpPr>
          <p:cNvPr id="82966" name="Line 22"/>
          <p:cNvSpPr>
            <a:spLocks noChangeShapeType="1"/>
          </p:cNvSpPr>
          <p:nvPr/>
        </p:nvSpPr>
        <p:spPr bwMode="auto">
          <a:xfrm flipH="1">
            <a:off x="1830388" y="3536950"/>
            <a:ext cx="1279525" cy="1574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67" name="Line 23"/>
          <p:cNvSpPr>
            <a:spLocks noChangeShapeType="1"/>
          </p:cNvSpPr>
          <p:nvPr/>
        </p:nvSpPr>
        <p:spPr bwMode="auto">
          <a:xfrm rot="10800000">
            <a:off x="1797050" y="3595688"/>
            <a:ext cx="1371600" cy="14525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6AB837-E872-834B-95AB-E265CAE16832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7270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24"/>
          <a:lstStyle/>
          <a:p>
            <a:pPr marL="39672" indent="0" eaLnBrk="1" hangingPunct="1">
              <a:defRPr/>
            </a:pPr>
            <a:r>
              <a:rPr lang="en-US" smtClean="0"/>
              <a:t>	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62100"/>
            <a:ext cx="8229600" cy="5257800"/>
          </a:xfrm>
        </p:spPr>
        <p:txBody>
          <a:bodyPr rIns="132024"/>
          <a:lstStyle/>
          <a:p>
            <a:pPr marL="39672" indent="0" eaLnBrk="1" hangingPunct="1">
              <a:buFont typeface="Arial" charset="0"/>
              <a:buNone/>
              <a:defRPr/>
            </a:pPr>
            <a:r>
              <a:rPr lang="en-US" dirty="0" smtClean="0"/>
              <a:t>A </a:t>
            </a:r>
            <a:r>
              <a:rPr lang="en-US" i="1" u="sng" dirty="0" smtClean="0">
                <a:solidFill>
                  <a:srgbClr val="0000FF"/>
                </a:solidFill>
              </a:rPr>
              <a:t>reduced cyclic word</a:t>
            </a:r>
            <a:r>
              <a:rPr lang="en-US" dirty="0" smtClean="0"/>
              <a:t> in a surface alphabet A is a ring of symbols of A such that for each letter u in A, u and  </a:t>
            </a:r>
            <a:r>
              <a:rPr lang="en-US" dirty="0" err="1" smtClean="0"/>
              <a:t>ū</a:t>
            </a:r>
            <a:r>
              <a:rPr lang="en-US" dirty="0" smtClean="0"/>
              <a:t> do not appear consecutively.</a:t>
            </a:r>
          </a:p>
          <a:p>
            <a:pPr marL="382436" indent="-342761" eaLnBrk="1" hangingPunct="1">
              <a:defRPr/>
            </a:pPr>
            <a:r>
              <a:rPr lang="en-US" dirty="0" smtClean="0"/>
              <a:t>(Recall) A  </a:t>
            </a:r>
            <a:r>
              <a:rPr lang="en-US" i="1" u="sng" dirty="0" smtClean="0">
                <a:solidFill>
                  <a:srgbClr val="0000FF"/>
                </a:solidFill>
              </a:rPr>
              <a:t>surface word</a:t>
            </a:r>
            <a:r>
              <a:rPr lang="en-US" dirty="0" smtClean="0"/>
              <a:t> is a ring of symbols (like </a:t>
            </a:r>
            <a:r>
              <a:rPr lang="en-US" dirty="0" err="1" smtClean="0"/>
              <a:t>aAbB</a:t>
            </a:r>
            <a:r>
              <a:rPr lang="en-US" dirty="0" smtClean="0"/>
              <a:t>) which determines a surface.</a:t>
            </a:r>
          </a:p>
        </p:txBody>
      </p:sp>
      <p:sp>
        <p:nvSpPr>
          <p:cNvPr id="83972" name="Text Box 3"/>
          <p:cNvSpPr txBox="1">
            <a:spLocks noChangeArrowheads="1"/>
          </p:cNvSpPr>
          <p:nvPr/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2" tIns="45702" rIns="91402" bIns="45702"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fld id="{3CD2EB0B-C57A-6F4C-A1AD-F9DBA8A9E2DC}" type="slidenum">
              <a:rPr lang="en-US" sz="14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pPr algn="ctr" eaLnBrk="1" hangingPunct="1"/>
              <a:t>27</a:t>
            </a:fld>
            <a:endParaRPr lang="en-US" sz="14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build="p" bldLvl="5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 smtClean="0"/>
              <a:t>W surface word in surface alphabet A</a:t>
            </a:r>
          </a:p>
          <a:p>
            <a:pPr lvl="1" algn="l"/>
            <a:r>
              <a:rPr lang="en-US" dirty="0" smtClean="0"/>
              <a:t>Example A={</a:t>
            </a:r>
            <a:r>
              <a:rPr lang="en-US" dirty="0" err="1" smtClean="0"/>
              <a:t>a,b,A,B</a:t>
            </a:r>
            <a:r>
              <a:rPr lang="en-US" dirty="0" smtClean="0"/>
              <a:t>}, W=</a:t>
            </a:r>
            <a:r>
              <a:rPr lang="en-US" dirty="0" err="1" smtClean="0"/>
              <a:t>aAbB</a:t>
            </a:r>
            <a:r>
              <a:rPr lang="en-US" dirty="0" smtClean="0"/>
              <a:t>.</a:t>
            </a:r>
          </a:p>
          <a:p>
            <a:pPr algn="l"/>
            <a:r>
              <a:rPr lang="en-US" dirty="0" smtClean="0"/>
              <a:t> S</a:t>
            </a:r>
            <a:r>
              <a:rPr lang="en-US" baseline="-25000" dirty="0"/>
              <a:t>W</a:t>
            </a:r>
            <a:r>
              <a:rPr lang="en-US" dirty="0" smtClean="0"/>
              <a:t> an </a:t>
            </a:r>
            <a:r>
              <a:rPr lang="en-US" dirty="0" err="1" smtClean="0"/>
              <a:t>orientable</a:t>
            </a:r>
            <a:r>
              <a:rPr lang="en-US" dirty="0" smtClean="0"/>
              <a:t> surface with boundary</a:t>
            </a:r>
          </a:p>
          <a:p>
            <a:pPr lvl="1" algn="l"/>
            <a:r>
              <a:rPr lang="en-US" dirty="0" smtClean="0"/>
              <a:t>Examples. </a:t>
            </a:r>
          </a:p>
          <a:p>
            <a:pPr lvl="2" algn="l"/>
            <a:r>
              <a:rPr lang="en-US" dirty="0" smtClean="0"/>
              <a:t>If W=</a:t>
            </a:r>
            <a:r>
              <a:rPr lang="en-US" dirty="0" err="1" smtClean="0"/>
              <a:t>aAbB</a:t>
            </a:r>
            <a:r>
              <a:rPr lang="en-US" dirty="0" smtClean="0"/>
              <a:t> then </a:t>
            </a:r>
            <a:r>
              <a:rPr lang="en-US" dirty="0"/>
              <a:t>S</a:t>
            </a:r>
            <a:r>
              <a:rPr lang="en-US" baseline="-25000" dirty="0"/>
              <a:t>W</a:t>
            </a:r>
            <a:r>
              <a:rPr lang="en-US" dirty="0" smtClean="0"/>
              <a:t>=</a:t>
            </a:r>
          </a:p>
          <a:p>
            <a:pPr lvl="2" algn="l"/>
            <a:endParaRPr lang="en-US" dirty="0"/>
          </a:p>
          <a:p>
            <a:pPr lvl="2" algn="l"/>
            <a:r>
              <a:rPr lang="en-US" dirty="0"/>
              <a:t>If W</a:t>
            </a:r>
            <a:r>
              <a:rPr lang="en-US" dirty="0" smtClean="0"/>
              <a:t>=</a:t>
            </a:r>
            <a:r>
              <a:rPr lang="en-US" dirty="0" err="1" smtClean="0"/>
              <a:t>abABthen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baseline="-25000" dirty="0"/>
              <a:t>W</a:t>
            </a:r>
            <a:r>
              <a:rPr lang="en-US" dirty="0" smtClean="0"/>
              <a:t>=</a:t>
            </a:r>
          </a:p>
          <a:p>
            <a:pPr lvl="2" algn="l"/>
            <a:endParaRPr lang="en-US" dirty="0"/>
          </a:p>
          <a:p>
            <a:pPr lvl="2" algn="l"/>
            <a:endParaRPr lang="en-US" dirty="0" smtClean="0"/>
          </a:p>
          <a:p>
            <a:pPr lvl="2" algn="l"/>
            <a:r>
              <a:rPr lang="en-US" dirty="0" smtClean="0"/>
              <a:t>If W=</a:t>
            </a:r>
            <a:r>
              <a:rPr lang="en-US" dirty="0" err="1" smtClean="0"/>
              <a:t>abABcdCD</a:t>
            </a:r>
            <a:r>
              <a:rPr lang="en-US" dirty="0" smtClean="0"/>
              <a:t>=</a:t>
            </a:r>
            <a:endParaRPr lang="en-US" dirty="0"/>
          </a:p>
          <a:p>
            <a:pPr lvl="2" algn="l"/>
            <a:endParaRPr lang="en-US" dirty="0" smtClean="0"/>
          </a:p>
          <a:p>
            <a:pPr marL="0" indent="0" algn="l">
              <a:buNone/>
            </a:pPr>
            <a:endParaRPr lang="en-US" dirty="0"/>
          </a:p>
          <a:p>
            <a:pPr algn="l"/>
            <a:r>
              <a:rPr lang="en-US" dirty="0" smtClean="0"/>
              <a:t>We consider free </a:t>
            </a:r>
            <a:r>
              <a:rPr lang="en-US" dirty="0" err="1" smtClean="0"/>
              <a:t>homotopy</a:t>
            </a:r>
            <a:r>
              <a:rPr lang="en-US" dirty="0" smtClean="0"/>
              <a:t> classes of closed directed curves</a:t>
            </a:r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947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>
              <a:defRPr/>
            </a:pPr>
            <a:fld id="{D29ECD3C-EFA7-0A47-B024-8E9096F5FE9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657600" y="3158837"/>
            <a:ext cx="1295400" cy="1413164"/>
            <a:chOff x="3657600" y="3158837"/>
            <a:chExt cx="1295400" cy="14131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7600" y="3158837"/>
              <a:ext cx="1295400" cy="1413164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4114800" y="3733800"/>
              <a:ext cx="228600" cy="2286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38600" y="2228850"/>
            <a:ext cx="1066800" cy="933450"/>
            <a:chOff x="4038600" y="2228850"/>
            <a:chExt cx="1066800" cy="9334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8600" y="2228850"/>
              <a:ext cx="1066800" cy="933450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4648200" y="2743200"/>
              <a:ext cx="228600" cy="1524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0"/>
            <a:ext cx="77164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Screen shot 2012-05-04 at 11.47.38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105400"/>
            <a:ext cx="2349500" cy="142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39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3073400"/>
            <a:ext cx="4051300" cy="2184400"/>
          </a:xfrm>
          <a:gradFill rotWithShape="0">
            <a:gsLst>
              <a:gs pos="0">
                <a:srgbClr val="FFFF00"/>
              </a:gs>
              <a:gs pos="100000">
                <a:srgbClr val="66FF66"/>
              </a:gs>
            </a:gsLst>
            <a:lin ang="5400000" scaled="1"/>
          </a:gradFill>
        </p:spPr>
        <p:txBody>
          <a:bodyPr lIns="126948" tIns="126948" rIns="126948" bIns="126948"/>
          <a:lstStyle/>
          <a:p>
            <a:pPr eaLnBrk="1" hangingPunct="1">
              <a:defRPr/>
            </a:pPr>
            <a:r>
              <a:rPr lang="en-US" dirty="0" smtClean="0"/>
              <a:t>free </a:t>
            </a:r>
            <a:r>
              <a:rPr lang="en-US" dirty="0" err="1" smtClean="0"/>
              <a:t>homotopy</a:t>
            </a:r>
            <a:r>
              <a:rPr lang="en-US" dirty="0" smtClean="0"/>
              <a:t> classes of curves on </a:t>
            </a:r>
            <a:r>
              <a:rPr lang="en-US" dirty="0" err="1" smtClean="0">
                <a:solidFill>
                  <a:srgbClr val="FF0000"/>
                </a:solidFill>
              </a:rPr>
              <a:t>S</a:t>
            </a:r>
            <a:r>
              <a:rPr lang="en-US" baseline="-25000" dirty="0" err="1" smtClean="0">
                <a:solidFill>
                  <a:srgbClr val="FF0000"/>
                </a:solidFill>
              </a:rPr>
              <a:t>w</a:t>
            </a:r>
            <a:r>
              <a:rPr lang="en-US" dirty="0" smtClean="0"/>
              <a:t>	</a:t>
            </a:r>
          </a:p>
        </p:txBody>
      </p:sp>
      <p:sp>
        <p:nvSpPr>
          <p:cNvPr id="84994" name="Rectangle 2"/>
          <p:cNvSpPr>
            <a:spLocks/>
          </p:cNvSpPr>
          <p:nvPr/>
        </p:nvSpPr>
        <p:spPr bwMode="auto">
          <a:xfrm>
            <a:off x="2438400" y="1828800"/>
            <a:ext cx="41021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one to one correspondence</a:t>
            </a:r>
          </a:p>
        </p:txBody>
      </p:sp>
      <p:sp>
        <p:nvSpPr>
          <p:cNvPr id="84995" name="Rectangle 3"/>
          <p:cNvSpPr>
            <a:spLocks/>
          </p:cNvSpPr>
          <p:nvPr/>
        </p:nvSpPr>
        <p:spPr bwMode="auto">
          <a:xfrm>
            <a:off x="5130800" y="3073400"/>
            <a:ext cx="3784600" cy="1651000"/>
          </a:xfrm>
          <a:prstGeom prst="rect">
            <a:avLst/>
          </a:prstGeom>
          <a:gradFill rotWithShape="0">
            <a:gsLst>
              <a:gs pos="0">
                <a:srgbClr val="80FF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/>
            <a:r>
              <a:rPr lang="en-US" sz="4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reduced cyclic words in A</a:t>
            </a:r>
          </a:p>
        </p:txBody>
      </p:sp>
      <p:sp>
        <p:nvSpPr>
          <p:cNvPr id="84996" name="Rectangle 4"/>
          <p:cNvSpPr>
            <a:spLocks/>
          </p:cNvSpPr>
          <p:nvPr/>
        </p:nvSpPr>
        <p:spPr bwMode="auto">
          <a:xfrm>
            <a:off x="268288" y="495300"/>
            <a:ext cx="346551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On the pair of pants </a:t>
            </a:r>
            <a:r>
              <a:rPr lang="en-US" sz="2800" dirty="0" err="1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aAbB</a:t>
            </a:r>
            <a:r>
              <a:rPr lang="en-US" sz="2800" dirty="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 (or any surface with boundary </a:t>
            </a:r>
            <a:r>
              <a:rPr lang="en-US" sz="2800" dirty="0" err="1">
                <a:solidFill>
                  <a:srgbClr val="FF0000"/>
                </a:solidFill>
              </a:rPr>
              <a:t>S</a:t>
            </a:r>
            <a:r>
              <a:rPr lang="en-US" sz="2800" baseline="-25000" dirty="0" err="1">
                <a:solidFill>
                  <a:srgbClr val="FF0000"/>
                </a:solidFill>
              </a:rPr>
              <a:t>w</a:t>
            </a:r>
            <a:r>
              <a:rPr lang="en-US" sz="2800" dirty="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)</a:t>
            </a:r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 rot="10800000" flipH="1">
            <a:off x="2514600" y="2362200"/>
            <a:ext cx="1003300" cy="912813"/>
          </a:xfrm>
          <a:prstGeom prst="line">
            <a:avLst/>
          </a:prstGeom>
          <a:noFill/>
          <a:ln w="38100">
            <a:solidFill>
              <a:srgbClr val="00FFFF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4999" name="Group 16"/>
          <p:cNvGrpSpPr>
            <a:grpSpLocks/>
          </p:cNvGrpSpPr>
          <p:nvPr/>
        </p:nvGrpSpPr>
        <p:grpSpPr bwMode="auto">
          <a:xfrm>
            <a:off x="6172200" y="0"/>
            <a:ext cx="2767013" cy="1600200"/>
            <a:chOff x="0" y="0"/>
            <a:chExt cx="1743" cy="1008"/>
          </a:xfrm>
        </p:grpSpPr>
        <p:sp>
          <p:nvSpPr>
            <p:cNvPr id="85000" name="Oval 7"/>
            <p:cNvSpPr>
              <a:spLocks/>
            </p:cNvSpPr>
            <p:nvPr/>
          </p:nvSpPr>
          <p:spPr bwMode="auto">
            <a:xfrm>
              <a:off x="0" y="0"/>
              <a:ext cx="1743" cy="10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01" name="Oval 8"/>
            <p:cNvSpPr>
              <a:spLocks/>
            </p:cNvSpPr>
            <p:nvPr/>
          </p:nvSpPr>
          <p:spPr bwMode="auto">
            <a:xfrm>
              <a:off x="310" y="369"/>
              <a:ext cx="456" cy="27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02" name="Oval 9"/>
            <p:cNvSpPr>
              <a:spLocks/>
            </p:cNvSpPr>
            <p:nvPr/>
          </p:nvSpPr>
          <p:spPr bwMode="auto">
            <a:xfrm>
              <a:off x="1040" y="369"/>
              <a:ext cx="457" cy="27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03" name="Line 10"/>
            <p:cNvSpPr>
              <a:spLocks noChangeShapeType="1"/>
            </p:cNvSpPr>
            <p:nvPr/>
          </p:nvSpPr>
          <p:spPr bwMode="auto">
            <a:xfrm>
              <a:off x="1305" y="639"/>
              <a:ext cx="55" cy="287"/>
            </a:xfrm>
            <a:prstGeom prst="line">
              <a:avLst/>
            </a:prstGeom>
            <a:noFill/>
            <a:ln w="63500">
              <a:solidFill>
                <a:srgbClr val="8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04" name="Line 11"/>
            <p:cNvSpPr>
              <a:spLocks noChangeShapeType="1"/>
            </p:cNvSpPr>
            <p:nvPr/>
          </p:nvSpPr>
          <p:spPr bwMode="auto">
            <a:xfrm flipH="1">
              <a:off x="502" y="639"/>
              <a:ext cx="45" cy="315"/>
            </a:xfrm>
            <a:prstGeom prst="line">
              <a:avLst/>
            </a:prstGeom>
            <a:noFill/>
            <a:ln w="635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85005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" y="739"/>
              <a:ext cx="8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006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" y="835"/>
              <a:ext cx="8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007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" y="785"/>
              <a:ext cx="5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008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9" y="731"/>
              <a:ext cx="59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Line 5"/>
          <p:cNvSpPr>
            <a:spLocks noChangeShapeType="1"/>
          </p:cNvSpPr>
          <p:nvPr/>
        </p:nvSpPr>
        <p:spPr bwMode="auto">
          <a:xfrm rot="10800000">
            <a:off x="5486400" y="2362200"/>
            <a:ext cx="1193800" cy="925513"/>
          </a:xfrm>
          <a:prstGeom prst="line">
            <a:avLst/>
          </a:prstGeom>
          <a:noFill/>
          <a:ln w="38100">
            <a:solidFill>
              <a:srgbClr val="00FFFF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AD4F8-72C6-1C46-9BD1-8598AB55A482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24"/>
          <a:lstStyle/>
          <a:p>
            <a:pPr marL="39672" indent="0" eaLnBrk="1" hangingPunct="1">
              <a:defRPr/>
            </a:pPr>
            <a:r>
              <a:rPr lang="en-US" dirty="0"/>
              <a:t>Example of surface without boundary</a:t>
            </a:r>
            <a:endParaRPr lang="en-US" dirty="0" smtClean="0"/>
          </a:p>
        </p:txBody>
      </p:sp>
      <p:pic>
        <p:nvPicPr>
          <p:cNvPr id="49155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622300" y="457200"/>
            <a:ext cx="6388100" cy="2857500"/>
          </a:xfrm>
        </p:spPr>
        <p:txBody>
          <a:bodyPr rIns="132024"/>
          <a:lstStyle/>
          <a:p>
            <a:pPr marL="382436" indent="-342761" eaLnBrk="1" hangingPunct="1">
              <a:defRPr/>
            </a:pPr>
            <a:r>
              <a:rPr lang="en-US" sz="2800" dirty="0">
                <a:solidFill>
                  <a:srgbClr val="3366FF"/>
                </a:solidFill>
              </a:rPr>
              <a:t>The </a:t>
            </a:r>
            <a:r>
              <a:rPr lang="en-US" sz="2800" i="1" u="sng" dirty="0">
                <a:solidFill>
                  <a:srgbClr val="3366FF"/>
                </a:solidFill>
              </a:rPr>
              <a:t>minimal self-intersection number of  the free </a:t>
            </a:r>
            <a:r>
              <a:rPr lang="en-US" sz="2800" i="1" u="sng" dirty="0" err="1" smtClean="0">
                <a:solidFill>
                  <a:srgbClr val="3366FF"/>
                </a:solidFill>
              </a:rPr>
              <a:t>homotopy</a:t>
            </a:r>
            <a:r>
              <a:rPr lang="en-US" sz="2800" i="1" u="sng" dirty="0" smtClean="0">
                <a:solidFill>
                  <a:srgbClr val="3366FF"/>
                </a:solidFill>
              </a:rPr>
              <a:t> class w, SI(w) </a:t>
            </a:r>
            <a:r>
              <a:rPr lang="en-US" sz="2800" dirty="0"/>
              <a:t>is the minimum number of </a:t>
            </a:r>
            <a:r>
              <a:rPr lang="en-US" sz="2800" dirty="0" smtClean="0"/>
              <a:t>crossings of a curve in  w</a:t>
            </a:r>
            <a:endParaRPr lang="en-US" sz="2800" dirty="0"/>
          </a:p>
          <a:p>
            <a:pPr marL="382436" indent="-342761" eaLnBrk="1" hangingPunct="1">
              <a:defRPr/>
            </a:pPr>
            <a:r>
              <a:rPr lang="en-US" sz="2800" dirty="0"/>
              <a:t>minimal self intersection number = ?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15900" y="3505200"/>
            <a:ext cx="8699500" cy="2870200"/>
            <a:chOff x="215900" y="3505201"/>
            <a:chExt cx="8699500" cy="2870199"/>
          </a:xfrm>
        </p:grpSpPr>
        <p:sp>
          <p:nvSpPr>
            <p:cNvPr id="86021" name="Oval 2"/>
            <p:cNvSpPr>
              <a:spLocks/>
            </p:cNvSpPr>
            <p:nvPr/>
          </p:nvSpPr>
          <p:spPr bwMode="auto">
            <a:xfrm>
              <a:off x="4686300" y="3746500"/>
              <a:ext cx="4229100" cy="2628900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22" name="Oval 3"/>
            <p:cNvSpPr>
              <a:spLocks/>
            </p:cNvSpPr>
            <p:nvPr/>
          </p:nvSpPr>
          <p:spPr bwMode="auto">
            <a:xfrm>
              <a:off x="5130800" y="4660901"/>
              <a:ext cx="1270000" cy="74930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23" name="Freeform 4"/>
            <p:cNvSpPr>
              <a:spLocks/>
            </p:cNvSpPr>
            <p:nvPr/>
          </p:nvSpPr>
          <p:spPr bwMode="auto">
            <a:xfrm>
              <a:off x="4953001" y="4305300"/>
              <a:ext cx="3708400" cy="14605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1567604550 h 21600"/>
                <a:gd name="T4" fmla="*/ 2147483647 w 21600"/>
                <a:gd name="T5" fmla="*/ 464622712 h 21600"/>
                <a:gd name="T6" fmla="*/ 2147483647 w 21600"/>
                <a:gd name="T7" fmla="*/ 58117825 h 21600"/>
                <a:gd name="T8" fmla="*/ 2147483647 w 21600"/>
                <a:gd name="T9" fmla="*/ 0 h 21600"/>
                <a:gd name="T10" fmla="*/ 2147483647 w 21600"/>
                <a:gd name="T11" fmla="*/ 116235718 h 21600"/>
                <a:gd name="T12" fmla="*/ 2147483647 w 21600"/>
                <a:gd name="T13" fmla="*/ 290273766 h 21600"/>
                <a:gd name="T14" fmla="*/ 2147483647 w 21600"/>
                <a:gd name="T15" fmla="*/ 928939125 h 21600"/>
                <a:gd name="T16" fmla="*/ 2147483647 w 21600"/>
                <a:gd name="T17" fmla="*/ 1683840201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2147483647 w 21600"/>
                <a:gd name="T23" fmla="*/ 2147483647 h 21600"/>
                <a:gd name="T24" fmla="*/ 2147483647 w 21600"/>
                <a:gd name="T25" fmla="*/ 2147483647 h 21600"/>
                <a:gd name="T26" fmla="*/ 2147483647 w 21600"/>
                <a:gd name="T27" fmla="*/ 2147483647 h 21600"/>
                <a:gd name="T28" fmla="*/ 2147483647 w 21600"/>
                <a:gd name="T29" fmla="*/ 2147483647 h 21600"/>
                <a:gd name="T30" fmla="*/ 1366350881 w 21600"/>
                <a:gd name="T31" fmla="*/ 2147483647 h 21600"/>
                <a:gd name="T32" fmla="*/ 0 w 21600"/>
                <a:gd name="T33" fmla="*/ 2147483647 h 21600"/>
                <a:gd name="T34" fmla="*/ 2147483647 w 21600"/>
                <a:gd name="T35" fmla="*/ 928939125 h 21600"/>
                <a:gd name="T36" fmla="*/ 2147483647 w 21600"/>
                <a:gd name="T37" fmla="*/ 116235718 h 21600"/>
                <a:gd name="T38" fmla="*/ 2147483647 w 21600"/>
                <a:gd name="T39" fmla="*/ 464622712 h 21600"/>
                <a:gd name="T40" fmla="*/ 2147483647 w 21600"/>
                <a:gd name="T41" fmla="*/ 1045174843 h 21600"/>
                <a:gd name="T42" fmla="*/ 2147483647 w 21600"/>
                <a:gd name="T43" fmla="*/ 1509491255 h 21600"/>
                <a:gd name="T44" fmla="*/ 2147483647 w 21600"/>
                <a:gd name="T45" fmla="*/ 2147483647 h 21600"/>
                <a:gd name="T46" fmla="*/ 2147483647 w 21600"/>
                <a:gd name="T47" fmla="*/ 2147483647 h 21600"/>
                <a:gd name="T48" fmla="*/ 2147483647 w 21600"/>
                <a:gd name="T49" fmla="*/ 2147483647 h 21600"/>
                <a:gd name="T50" fmla="*/ 2147483647 w 21600"/>
                <a:gd name="T51" fmla="*/ 2147483647 h 21600"/>
                <a:gd name="T52" fmla="*/ 2147483647 w 21600"/>
                <a:gd name="T53" fmla="*/ 2147483647 h 21600"/>
                <a:gd name="T54" fmla="*/ 2147483647 w 21600"/>
                <a:gd name="T55" fmla="*/ 2147483647 h 21600"/>
                <a:gd name="T56" fmla="*/ 2147483647 w 21600"/>
                <a:gd name="T57" fmla="*/ 2147483647 h 21600"/>
                <a:gd name="T58" fmla="*/ 2147483647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21600" y="9203"/>
                  </a:moveTo>
                  <a:lnTo>
                    <a:pt x="20182" y="5071"/>
                  </a:lnTo>
                  <a:lnTo>
                    <a:pt x="18090" y="1503"/>
                  </a:lnTo>
                  <a:lnTo>
                    <a:pt x="15930" y="188"/>
                  </a:lnTo>
                  <a:lnTo>
                    <a:pt x="15052" y="0"/>
                  </a:lnTo>
                  <a:cubicBezTo>
                    <a:pt x="15052" y="0"/>
                    <a:pt x="14445" y="376"/>
                    <a:pt x="14310" y="376"/>
                  </a:cubicBezTo>
                  <a:cubicBezTo>
                    <a:pt x="14175" y="376"/>
                    <a:pt x="13365" y="939"/>
                    <a:pt x="13365" y="939"/>
                  </a:cubicBezTo>
                  <a:lnTo>
                    <a:pt x="12825" y="3005"/>
                  </a:lnTo>
                  <a:cubicBezTo>
                    <a:pt x="12825" y="3005"/>
                    <a:pt x="12150" y="5071"/>
                    <a:pt x="12083" y="5447"/>
                  </a:cubicBezTo>
                  <a:cubicBezTo>
                    <a:pt x="12015" y="5823"/>
                    <a:pt x="11272" y="8640"/>
                    <a:pt x="11272" y="8640"/>
                  </a:cubicBezTo>
                  <a:lnTo>
                    <a:pt x="9585" y="15402"/>
                  </a:lnTo>
                  <a:lnTo>
                    <a:pt x="6885" y="21037"/>
                  </a:lnTo>
                  <a:lnTo>
                    <a:pt x="5602" y="20473"/>
                  </a:lnTo>
                  <a:lnTo>
                    <a:pt x="2768" y="18219"/>
                  </a:lnTo>
                  <a:lnTo>
                    <a:pt x="540" y="15777"/>
                  </a:lnTo>
                  <a:cubicBezTo>
                    <a:pt x="540" y="15777"/>
                    <a:pt x="338" y="13523"/>
                    <a:pt x="270" y="12960"/>
                  </a:cubicBezTo>
                  <a:cubicBezTo>
                    <a:pt x="202" y="12397"/>
                    <a:pt x="0" y="6950"/>
                    <a:pt x="0" y="6950"/>
                  </a:cubicBezTo>
                  <a:lnTo>
                    <a:pt x="1282" y="3005"/>
                  </a:lnTo>
                  <a:lnTo>
                    <a:pt x="4050" y="376"/>
                  </a:lnTo>
                  <a:lnTo>
                    <a:pt x="5535" y="1503"/>
                  </a:lnTo>
                  <a:lnTo>
                    <a:pt x="6615" y="3381"/>
                  </a:lnTo>
                  <a:lnTo>
                    <a:pt x="7357" y="4883"/>
                  </a:lnTo>
                  <a:cubicBezTo>
                    <a:pt x="7357" y="4883"/>
                    <a:pt x="8167" y="7137"/>
                    <a:pt x="8505" y="7889"/>
                  </a:cubicBezTo>
                  <a:cubicBezTo>
                    <a:pt x="8842" y="8640"/>
                    <a:pt x="9652" y="9579"/>
                    <a:pt x="9922" y="10143"/>
                  </a:cubicBezTo>
                  <a:cubicBezTo>
                    <a:pt x="10192" y="10706"/>
                    <a:pt x="11272" y="13336"/>
                    <a:pt x="11408" y="14087"/>
                  </a:cubicBezTo>
                  <a:cubicBezTo>
                    <a:pt x="11542" y="14838"/>
                    <a:pt x="12758" y="17468"/>
                    <a:pt x="12892" y="17656"/>
                  </a:cubicBezTo>
                  <a:cubicBezTo>
                    <a:pt x="13027" y="17843"/>
                    <a:pt x="14310" y="20661"/>
                    <a:pt x="14647" y="21037"/>
                  </a:cubicBezTo>
                  <a:cubicBezTo>
                    <a:pt x="14985" y="21412"/>
                    <a:pt x="18090" y="21600"/>
                    <a:pt x="18090" y="21600"/>
                  </a:cubicBezTo>
                  <a:cubicBezTo>
                    <a:pt x="18090" y="21600"/>
                    <a:pt x="18832" y="17843"/>
                    <a:pt x="18967" y="17843"/>
                  </a:cubicBezTo>
                  <a:cubicBezTo>
                    <a:pt x="19103" y="17843"/>
                    <a:pt x="19778" y="14838"/>
                    <a:pt x="19913" y="14463"/>
                  </a:cubicBezTo>
                  <a:cubicBezTo>
                    <a:pt x="20047" y="14087"/>
                    <a:pt x="21128" y="11833"/>
                    <a:pt x="21128" y="11833"/>
                  </a:cubicBezTo>
                  <a:lnTo>
                    <a:pt x="21600" y="9203"/>
                  </a:lnTo>
                  <a:close/>
                  <a:moveTo>
                    <a:pt x="21600" y="9203"/>
                  </a:moveTo>
                </a:path>
              </a:pathLst>
            </a:custGeom>
            <a:noFill/>
            <a:ln w="50800" cap="flat">
              <a:solidFill>
                <a:srgbClr val="00FF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24" name="Oval 5"/>
            <p:cNvSpPr>
              <a:spLocks/>
            </p:cNvSpPr>
            <p:nvPr/>
          </p:nvSpPr>
          <p:spPr bwMode="auto">
            <a:xfrm>
              <a:off x="7099300" y="4584700"/>
              <a:ext cx="1270000" cy="74930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25" name="Oval 6"/>
            <p:cNvSpPr>
              <a:spLocks/>
            </p:cNvSpPr>
            <p:nvPr/>
          </p:nvSpPr>
          <p:spPr bwMode="auto">
            <a:xfrm>
              <a:off x="215900" y="3505201"/>
              <a:ext cx="4216400" cy="2590800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" name="Oval 7"/>
            <p:cNvSpPr>
              <a:spLocks/>
            </p:cNvSpPr>
            <p:nvPr/>
          </p:nvSpPr>
          <p:spPr bwMode="auto">
            <a:xfrm>
              <a:off x="635000" y="4419600"/>
              <a:ext cx="1270000" cy="74930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27" name="Oval 8"/>
            <p:cNvSpPr>
              <a:spLocks/>
            </p:cNvSpPr>
            <p:nvPr/>
          </p:nvSpPr>
          <p:spPr bwMode="auto">
            <a:xfrm>
              <a:off x="2603500" y="4343400"/>
              <a:ext cx="1270000" cy="74930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28" name="Freeform 9"/>
            <p:cNvSpPr>
              <a:spLocks/>
            </p:cNvSpPr>
            <p:nvPr/>
          </p:nvSpPr>
          <p:spPr bwMode="auto">
            <a:xfrm>
              <a:off x="495301" y="3629025"/>
              <a:ext cx="3671888" cy="2019300"/>
            </a:xfrm>
            <a:custGeom>
              <a:avLst/>
              <a:gdLst>
                <a:gd name="T0" fmla="*/ 0 w 20618"/>
                <a:gd name="T1" fmla="*/ 2147483647 h 19402"/>
                <a:gd name="T2" fmla="*/ 2147483647 w 20618"/>
                <a:gd name="T3" fmla="*/ 2147483647 h 19402"/>
                <a:gd name="T4" fmla="*/ 2147483647 w 20618"/>
                <a:gd name="T5" fmla="*/ 2147483647 h 19402"/>
                <a:gd name="T6" fmla="*/ 2147483647 w 20618"/>
                <a:gd name="T7" fmla="*/ 2147483647 h 19402"/>
                <a:gd name="T8" fmla="*/ 2147483647 w 20618"/>
                <a:gd name="T9" fmla="*/ 2147483647 h 19402"/>
                <a:gd name="T10" fmla="*/ 2147483647 w 20618"/>
                <a:gd name="T11" fmla="*/ 2147483647 h 19402"/>
                <a:gd name="T12" fmla="*/ 2147483647 w 20618"/>
                <a:gd name="T13" fmla="*/ 2147483647 h 19402"/>
                <a:gd name="T14" fmla="*/ 2147483647 w 20618"/>
                <a:gd name="T15" fmla="*/ 2147483647 h 19402"/>
                <a:gd name="T16" fmla="*/ 2147483647 w 20618"/>
                <a:gd name="T17" fmla="*/ 2147483647 h 19402"/>
                <a:gd name="T18" fmla="*/ 2147483647 w 20618"/>
                <a:gd name="T19" fmla="*/ 1925529003 h 19402"/>
                <a:gd name="T20" fmla="*/ 2147483647 w 20618"/>
                <a:gd name="T21" fmla="*/ 2147483647 h 19402"/>
                <a:gd name="T22" fmla="*/ 2147483647 w 20618"/>
                <a:gd name="T23" fmla="*/ 2147483647 h 19402"/>
                <a:gd name="T24" fmla="*/ 2147483647 w 20618"/>
                <a:gd name="T25" fmla="*/ 2147483647 h 19402"/>
                <a:gd name="T26" fmla="*/ 0 w 20618"/>
                <a:gd name="T27" fmla="*/ 2147483647 h 19402"/>
                <a:gd name="T28" fmla="*/ 0 w 20618"/>
                <a:gd name="T29" fmla="*/ 2147483647 h 194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618" h="19402">
                  <a:moveTo>
                    <a:pt x="0" y="9422"/>
                  </a:moveTo>
                  <a:cubicBezTo>
                    <a:pt x="2352" y="6005"/>
                    <a:pt x="428" y="4541"/>
                    <a:pt x="3707" y="4052"/>
                  </a:cubicBezTo>
                  <a:cubicBezTo>
                    <a:pt x="6986" y="3564"/>
                    <a:pt x="6558" y="-97"/>
                    <a:pt x="7842" y="3686"/>
                  </a:cubicBezTo>
                  <a:cubicBezTo>
                    <a:pt x="9125" y="7469"/>
                    <a:pt x="6844" y="9056"/>
                    <a:pt x="9980" y="12961"/>
                  </a:cubicBezTo>
                  <a:cubicBezTo>
                    <a:pt x="13117" y="16866"/>
                    <a:pt x="15327" y="16744"/>
                    <a:pt x="17038" y="16500"/>
                  </a:cubicBezTo>
                  <a:cubicBezTo>
                    <a:pt x="18749" y="16256"/>
                    <a:pt x="20388" y="16378"/>
                    <a:pt x="20388" y="12839"/>
                  </a:cubicBezTo>
                  <a:cubicBezTo>
                    <a:pt x="20388" y="9300"/>
                    <a:pt x="21600" y="8934"/>
                    <a:pt x="18463" y="5883"/>
                  </a:cubicBezTo>
                  <a:cubicBezTo>
                    <a:pt x="15327" y="2832"/>
                    <a:pt x="16895" y="2954"/>
                    <a:pt x="14471" y="3076"/>
                  </a:cubicBezTo>
                  <a:cubicBezTo>
                    <a:pt x="12048" y="3198"/>
                    <a:pt x="9766" y="4174"/>
                    <a:pt x="10693" y="2344"/>
                  </a:cubicBezTo>
                  <a:cubicBezTo>
                    <a:pt x="11620" y="513"/>
                    <a:pt x="12119" y="-951"/>
                    <a:pt x="12689" y="757"/>
                  </a:cubicBezTo>
                  <a:cubicBezTo>
                    <a:pt x="13259" y="2466"/>
                    <a:pt x="13117" y="1612"/>
                    <a:pt x="12261" y="5151"/>
                  </a:cubicBezTo>
                  <a:cubicBezTo>
                    <a:pt x="11406" y="8690"/>
                    <a:pt x="9980" y="14181"/>
                    <a:pt x="7770" y="16500"/>
                  </a:cubicBezTo>
                  <a:cubicBezTo>
                    <a:pt x="5560" y="18818"/>
                    <a:pt x="4990" y="20649"/>
                    <a:pt x="2851" y="18330"/>
                  </a:cubicBezTo>
                  <a:cubicBezTo>
                    <a:pt x="713" y="16012"/>
                    <a:pt x="0" y="9422"/>
                    <a:pt x="0" y="9422"/>
                  </a:cubicBezTo>
                  <a:close/>
                  <a:moveTo>
                    <a:pt x="0" y="9422"/>
                  </a:moveTo>
                </a:path>
              </a:pathLst>
            </a:custGeom>
            <a:noFill/>
            <a:ln w="38100" cap="flat">
              <a:solidFill>
                <a:srgbClr val="0080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86020" name="TextBox 1"/>
          <p:cNvSpPr txBox="1">
            <a:spLocks noChangeArrowheads="1"/>
          </p:cNvSpPr>
          <p:nvPr/>
        </p:nvSpPr>
        <p:spPr bwMode="auto">
          <a:xfrm>
            <a:off x="8970963" y="6565900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endParaRPr lang="en-US" sz="18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46863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3238500"/>
            <a:ext cx="46863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Oval 3"/>
          <p:cNvSpPr>
            <a:spLocks/>
          </p:cNvSpPr>
          <p:nvPr/>
        </p:nvSpPr>
        <p:spPr bwMode="auto">
          <a:xfrm>
            <a:off x="4914900" y="5232400"/>
            <a:ext cx="1574800" cy="6223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7044" name="Freeform 4"/>
          <p:cNvSpPr>
            <a:spLocks/>
          </p:cNvSpPr>
          <p:nvPr/>
        </p:nvSpPr>
        <p:spPr bwMode="auto">
          <a:xfrm>
            <a:off x="4978400" y="5232400"/>
            <a:ext cx="863600" cy="425450"/>
          </a:xfrm>
          <a:custGeom>
            <a:avLst/>
            <a:gdLst>
              <a:gd name="T0" fmla="*/ 0 w 20693"/>
              <a:gd name="T1" fmla="*/ 246390139 h 10997"/>
              <a:gd name="T2" fmla="*/ 1503714025 w 20693"/>
              <a:gd name="T3" fmla="*/ 0 h 1099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693" h="10997">
                <a:moveTo>
                  <a:pt x="0" y="4255"/>
                </a:moveTo>
                <a:cubicBezTo>
                  <a:pt x="21600" y="21600"/>
                  <a:pt x="20687" y="0"/>
                  <a:pt x="20687" y="0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7045" name="Freeform 5"/>
          <p:cNvSpPr>
            <a:spLocks/>
          </p:cNvSpPr>
          <p:nvPr/>
        </p:nvSpPr>
        <p:spPr bwMode="auto">
          <a:xfrm>
            <a:off x="4914900" y="5251450"/>
            <a:ext cx="1168400" cy="323850"/>
          </a:xfrm>
          <a:custGeom>
            <a:avLst/>
            <a:gdLst>
              <a:gd name="T0" fmla="*/ 0 w 21600"/>
              <a:gd name="T1" fmla="*/ 131297952 h 17745"/>
              <a:gd name="T2" fmla="*/ 2147483647 w 21600"/>
              <a:gd name="T3" fmla="*/ 25414587 h 1774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00" h="17745">
                <a:moveTo>
                  <a:pt x="0" y="17745"/>
                </a:moveTo>
                <a:cubicBezTo>
                  <a:pt x="7983" y="-3855"/>
                  <a:pt x="21600" y="326"/>
                  <a:pt x="21600" y="326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876800" y="228600"/>
            <a:ext cx="4114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2436" indent="-342761">
              <a:spcBef>
                <a:spcPts val="700"/>
              </a:spcBef>
              <a:buSzPct val="100000"/>
              <a:buFont typeface="Arial" charset="0"/>
              <a:buChar char="•"/>
              <a:defRPr/>
            </a:pPr>
            <a:r>
              <a:rPr lang="en-US" sz="2800" kern="0" dirty="0" smtClean="0">
                <a:latin typeface="Arial"/>
                <a:ea typeface="ヒラギノ角ゴ ProN W3"/>
                <a:cs typeface="ヒラギノ角ゴ ProN W3"/>
              </a:rPr>
              <a:t>These two curves are </a:t>
            </a:r>
            <a:r>
              <a:rPr lang="en-US" sz="2800" kern="0" dirty="0" err="1" smtClean="0">
                <a:latin typeface="Arial"/>
                <a:ea typeface="ヒラギノ角ゴ ProN W3"/>
                <a:cs typeface="ヒラギノ角ゴ ProN W3"/>
              </a:rPr>
              <a:t>homotopic</a:t>
            </a:r>
            <a:r>
              <a:rPr lang="en-US" sz="2800" kern="0" dirty="0" smtClean="0">
                <a:latin typeface="Arial"/>
                <a:ea typeface="ヒラギノ角ゴ ProN W3"/>
                <a:cs typeface="ヒラギノ角ゴ ProN W3"/>
              </a:rPr>
              <a:t>. What is the minimal self-intersection number of their class?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2299B9-BE4F-FF4A-80E0-C14131B7DB2B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7680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 rIns="132024"/>
          <a:lstStyle/>
          <a:p>
            <a:pPr marL="39672" indent="0" eaLnBrk="1" hangingPunct="1">
              <a:defRPr/>
            </a:pPr>
            <a:r>
              <a:rPr lang="en-US" dirty="0" smtClean="0"/>
              <a:t>The (cyclic) word </a:t>
            </a:r>
            <a:r>
              <a:rPr lang="en-US" dirty="0" err="1" smtClean="0"/>
              <a:t>aab</a:t>
            </a:r>
            <a:r>
              <a:rPr lang="en-US" dirty="0" smtClean="0"/>
              <a:t> </a:t>
            </a:r>
            <a:r>
              <a:rPr lang="ja-JP" altLang="en-US" dirty="0" smtClean="0">
                <a:latin typeface="Arial"/>
              </a:rPr>
              <a:t>“</a:t>
            </a:r>
            <a:r>
              <a:rPr lang="en-US" dirty="0" smtClean="0"/>
              <a:t>talks</a:t>
            </a:r>
            <a:r>
              <a:rPr lang="ja-JP" altLang="en-US" dirty="0" smtClean="0">
                <a:latin typeface="Arial"/>
              </a:rPr>
              <a:t>”</a:t>
            </a:r>
            <a:r>
              <a:rPr lang="en-US" dirty="0" smtClean="0"/>
              <a:t> about its self-intersection number</a:t>
            </a:r>
          </a:p>
        </p:txBody>
      </p:sp>
      <p:pic>
        <p:nvPicPr>
          <p:cNvPr id="88067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0" y="5746750"/>
            <a:ext cx="3962400" cy="2457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8" name="Oval 3"/>
          <p:cNvSpPr>
            <a:spLocks/>
          </p:cNvSpPr>
          <p:nvPr/>
        </p:nvSpPr>
        <p:spPr bwMode="auto">
          <a:xfrm>
            <a:off x="4241800" y="3251200"/>
            <a:ext cx="4572000" cy="27559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69" name="Oval 4"/>
          <p:cNvSpPr>
            <a:spLocks/>
          </p:cNvSpPr>
          <p:nvPr/>
        </p:nvSpPr>
        <p:spPr bwMode="auto">
          <a:xfrm>
            <a:off x="4826000" y="4229100"/>
            <a:ext cx="1270000" cy="7493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70" name="Oval 5"/>
          <p:cNvSpPr>
            <a:spLocks/>
          </p:cNvSpPr>
          <p:nvPr/>
        </p:nvSpPr>
        <p:spPr bwMode="auto">
          <a:xfrm>
            <a:off x="6858000" y="4229100"/>
            <a:ext cx="1270000" cy="7493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71" name="Line 6"/>
          <p:cNvSpPr>
            <a:spLocks noChangeShapeType="1"/>
          </p:cNvSpPr>
          <p:nvPr/>
        </p:nvSpPr>
        <p:spPr bwMode="auto">
          <a:xfrm>
            <a:off x="7594600" y="4978400"/>
            <a:ext cx="152400" cy="800100"/>
          </a:xfrm>
          <a:prstGeom prst="line">
            <a:avLst/>
          </a:prstGeom>
          <a:noFill/>
          <a:ln w="63500">
            <a:solidFill>
              <a:srgbClr val="8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72" name="Line 7"/>
          <p:cNvSpPr>
            <a:spLocks noChangeShapeType="1"/>
          </p:cNvSpPr>
          <p:nvPr/>
        </p:nvSpPr>
        <p:spPr bwMode="auto">
          <a:xfrm flipH="1">
            <a:off x="5359400" y="4978400"/>
            <a:ext cx="127000" cy="876300"/>
          </a:xfrm>
          <a:prstGeom prst="line">
            <a:avLst/>
          </a:prstGeom>
          <a:noFill/>
          <a:ln w="635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807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5257800"/>
            <a:ext cx="2413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5524500"/>
            <a:ext cx="241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5384800"/>
            <a:ext cx="1651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6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235575"/>
            <a:ext cx="1651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7" name="AutoShape 12"/>
          <p:cNvSpPr>
            <a:spLocks/>
          </p:cNvSpPr>
          <p:nvPr/>
        </p:nvSpPr>
        <p:spPr bwMode="auto">
          <a:xfrm>
            <a:off x="139700" y="2755900"/>
            <a:ext cx="3898900" cy="3378200"/>
          </a:xfrm>
          <a:custGeom>
            <a:avLst/>
            <a:gdLst>
              <a:gd name="T0" fmla="*/ 351884750 w 21600"/>
              <a:gd name="T1" fmla="*/ 0 h 21600"/>
              <a:gd name="T2" fmla="*/ 600712909 w 21600"/>
              <a:gd name="T3" fmla="*/ 77368131 h 21600"/>
              <a:gd name="T4" fmla="*/ 703769500 w 21600"/>
              <a:gd name="T5" fmla="*/ 264172112 h 21600"/>
              <a:gd name="T6" fmla="*/ 600712909 w 21600"/>
              <a:gd name="T7" fmla="*/ 450976093 h 21600"/>
              <a:gd name="T8" fmla="*/ 351884750 w 21600"/>
              <a:gd name="T9" fmla="*/ 528344224 h 21600"/>
              <a:gd name="T10" fmla="*/ 103056591 w 21600"/>
              <a:gd name="T11" fmla="*/ 450976093 h 21600"/>
              <a:gd name="T12" fmla="*/ 0 w 21600"/>
              <a:gd name="T13" fmla="*/ 264172112 h 21600"/>
              <a:gd name="T14" fmla="*/ 103056591 w 21600"/>
              <a:gd name="T15" fmla="*/ 77368131 h 21600"/>
              <a:gd name="T16" fmla="*/ 351884750 w 21600"/>
              <a:gd name="T17" fmla="*/ 0 h 21600"/>
              <a:gd name="T18" fmla="*/ 351884750 w 21600"/>
              <a:gd name="T19" fmla="*/ 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FFFF00"/>
          </a:solidFill>
          <a:ln w="635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78" name="Line 13"/>
          <p:cNvSpPr>
            <a:spLocks noChangeShapeType="1"/>
          </p:cNvSpPr>
          <p:nvPr/>
        </p:nvSpPr>
        <p:spPr bwMode="auto">
          <a:xfrm flipH="1">
            <a:off x="660400" y="2743200"/>
            <a:ext cx="1435100" cy="481013"/>
          </a:xfrm>
          <a:prstGeom prst="line">
            <a:avLst/>
          </a:prstGeom>
          <a:noFill/>
          <a:ln w="635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79" name="Line 14"/>
          <p:cNvSpPr>
            <a:spLocks noChangeShapeType="1"/>
          </p:cNvSpPr>
          <p:nvPr/>
        </p:nvSpPr>
        <p:spPr bwMode="auto">
          <a:xfrm>
            <a:off x="3479800" y="3213100"/>
            <a:ext cx="544513" cy="1244600"/>
          </a:xfrm>
          <a:prstGeom prst="line">
            <a:avLst/>
          </a:prstGeom>
          <a:noFill/>
          <a:ln w="635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80" name="Line 15"/>
          <p:cNvSpPr>
            <a:spLocks noChangeShapeType="1"/>
          </p:cNvSpPr>
          <p:nvPr/>
        </p:nvSpPr>
        <p:spPr bwMode="auto">
          <a:xfrm>
            <a:off x="152400" y="4445000"/>
            <a:ext cx="571500" cy="1204913"/>
          </a:xfrm>
          <a:prstGeom prst="line">
            <a:avLst/>
          </a:prstGeom>
          <a:noFill/>
          <a:ln w="63500">
            <a:solidFill>
              <a:srgbClr val="8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81" name="Line 16"/>
          <p:cNvSpPr>
            <a:spLocks noChangeShapeType="1"/>
          </p:cNvSpPr>
          <p:nvPr/>
        </p:nvSpPr>
        <p:spPr bwMode="auto">
          <a:xfrm rot="10800000" flipH="1">
            <a:off x="2108200" y="5638800"/>
            <a:ext cx="1358900" cy="493713"/>
          </a:xfrm>
          <a:prstGeom prst="line">
            <a:avLst/>
          </a:prstGeom>
          <a:noFill/>
          <a:ln w="63500">
            <a:solidFill>
              <a:srgbClr val="8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808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3670300"/>
            <a:ext cx="2413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83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124200"/>
            <a:ext cx="241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84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5375275"/>
            <a:ext cx="1651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85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775200"/>
            <a:ext cx="1651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86" name="Line 21"/>
          <p:cNvSpPr>
            <a:spLocks noChangeShapeType="1"/>
          </p:cNvSpPr>
          <p:nvPr/>
        </p:nvSpPr>
        <p:spPr bwMode="auto">
          <a:xfrm>
            <a:off x="1647825" y="2819400"/>
            <a:ext cx="992188" cy="316547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87" name="Line 22"/>
          <p:cNvSpPr>
            <a:spLocks noChangeShapeType="1"/>
          </p:cNvSpPr>
          <p:nvPr/>
        </p:nvSpPr>
        <p:spPr bwMode="auto">
          <a:xfrm>
            <a:off x="850900" y="3182938"/>
            <a:ext cx="2763838" cy="30797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88" name="Freeform 23"/>
          <p:cNvSpPr>
            <a:spLocks/>
          </p:cNvSpPr>
          <p:nvPr/>
        </p:nvSpPr>
        <p:spPr bwMode="auto">
          <a:xfrm>
            <a:off x="4532313" y="3678238"/>
            <a:ext cx="4151312" cy="1820862"/>
          </a:xfrm>
          <a:custGeom>
            <a:avLst/>
            <a:gdLst>
              <a:gd name="T0" fmla="*/ 2147483647 w 20460"/>
              <a:gd name="T1" fmla="*/ 2147483647 h 18763"/>
              <a:gd name="T2" fmla="*/ 2147483647 w 20460"/>
              <a:gd name="T3" fmla="*/ 2147483647 h 18763"/>
              <a:gd name="T4" fmla="*/ 2147483647 w 20460"/>
              <a:gd name="T5" fmla="*/ 2147483647 h 18763"/>
              <a:gd name="T6" fmla="*/ 2147483647 w 20460"/>
              <a:gd name="T7" fmla="*/ 2147483647 h 18763"/>
              <a:gd name="T8" fmla="*/ 2147483647 w 20460"/>
              <a:gd name="T9" fmla="*/ 2147483647 h 18763"/>
              <a:gd name="T10" fmla="*/ 2147483647 w 20460"/>
              <a:gd name="T11" fmla="*/ 2147483647 h 18763"/>
              <a:gd name="T12" fmla="*/ 2147483647 w 20460"/>
              <a:gd name="T13" fmla="*/ 2147483647 h 18763"/>
              <a:gd name="T14" fmla="*/ 542923233 w 20460"/>
              <a:gd name="T15" fmla="*/ 2147483647 h 18763"/>
              <a:gd name="T16" fmla="*/ 2147483647 w 20460"/>
              <a:gd name="T17" fmla="*/ 2147483647 h 18763"/>
              <a:gd name="T18" fmla="*/ 2147483647 w 20460"/>
              <a:gd name="T19" fmla="*/ 1555547568 h 18763"/>
              <a:gd name="T20" fmla="*/ 2147483647 w 20460"/>
              <a:gd name="T21" fmla="*/ 2147483647 h 18763"/>
              <a:gd name="T22" fmla="*/ 2147483647 w 20460"/>
              <a:gd name="T23" fmla="*/ 2147483647 h 18763"/>
              <a:gd name="T24" fmla="*/ 2147483647 w 20460"/>
              <a:gd name="T25" fmla="*/ 2147483647 h 18763"/>
              <a:gd name="T26" fmla="*/ 2147483647 w 20460"/>
              <a:gd name="T27" fmla="*/ 2147483647 h 18763"/>
              <a:gd name="T28" fmla="*/ 2147483647 w 20460"/>
              <a:gd name="T29" fmla="*/ 2147483647 h 18763"/>
              <a:gd name="T30" fmla="*/ 2147483647 w 20460"/>
              <a:gd name="T31" fmla="*/ 2147483647 h 18763"/>
              <a:gd name="T32" fmla="*/ 2147483647 w 20460"/>
              <a:gd name="T33" fmla="*/ 2147483647 h 187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0460" h="18763">
                <a:moveTo>
                  <a:pt x="10333" y="17583"/>
                </a:moveTo>
                <a:cubicBezTo>
                  <a:pt x="2570" y="14310"/>
                  <a:pt x="1130" y="14048"/>
                  <a:pt x="1130" y="11299"/>
                </a:cubicBezTo>
                <a:cubicBezTo>
                  <a:pt x="1130" y="8550"/>
                  <a:pt x="378" y="6194"/>
                  <a:pt x="2695" y="5147"/>
                </a:cubicBezTo>
                <a:cubicBezTo>
                  <a:pt x="5011" y="4099"/>
                  <a:pt x="5450" y="1350"/>
                  <a:pt x="6952" y="3838"/>
                </a:cubicBezTo>
                <a:cubicBezTo>
                  <a:pt x="8455" y="6325"/>
                  <a:pt x="8893" y="7896"/>
                  <a:pt x="8517" y="10776"/>
                </a:cubicBezTo>
                <a:cubicBezTo>
                  <a:pt x="8142" y="13656"/>
                  <a:pt x="10145" y="16274"/>
                  <a:pt x="6890" y="17321"/>
                </a:cubicBezTo>
                <a:cubicBezTo>
                  <a:pt x="3634" y="18368"/>
                  <a:pt x="3634" y="20201"/>
                  <a:pt x="1944" y="16798"/>
                </a:cubicBezTo>
                <a:cubicBezTo>
                  <a:pt x="253" y="13394"/>
                  <a:pt x="-185" y="12216"/>
                  <a:pt x="65" y="9728"/>
                </a:cubicBezTo>
                <a:cubicBezTo>
                  <a:pt x="316" y="7241"/>
                  <a:pt x="-373" y="5539"/>
                  <a:pt x="1255" y="3445"/>
                </a:cubicBezTo>
                <a:cubicBezTo>
                  <a:pt x="2883" y="1350"/>
                  <a:pt x="2444" y="-1137"/>
                  <a:pt x="5011" y="565"/>
                </a:cubicBezTo>
                <a:cubicBezTo>
                  <a:pt x="7578" y="2267"/>
                  <a:pt x="6702" y="-1137"/>
                  <a:pt x="9457" y="7372"/>
                </a:cubicBezTo>
                <a:cubicBezTo>
                  <a:pt x="12211" y="15881"/>
                  <a:pt x="11335" y="16274"/>
                  <a:pt x="13526" y="17059"/>
                </a:cubicBezTo>
                <a:cubicBezTo>
                  <a:pt x="15717" y="17845"/>
                  <a:pt x="14716" y="20463"/>
                  <a:pt x="17971" y="15488"/>
                </a:cubicBezTo>
                <a:cubicBezTo>
                  <a:pt x="21227" y="10514"/>
                  <a:pt x="20789" y="9467"/>
                  <a:pt x="19474" y="7372"/>
                </a:cubicBezTo>
                <a:cubicBezTo>
                  <a:pt x="18159" y="5278"/>
                  <a:pt x="19286" y="3314"/>
                  <a:pt x="16156" y="3314"/>
                </a:cubicBezTo>
                <a:cubicBezTo>
                  <a:pt x="13025" y="3314"/>
                  <a:pt x="13088" y="1219"/>
                  <a:pt x="12024" y="3576"/>
                </a:cubicBezTo>
                <a:cubicBezTo>
                  <a:pt x="10959" y="5932"/>
                  <a:pt x="11523" y="3314"/>
                  <a:pt x="10709" y="7241"/>
                </a:cubicBezTo>
              </a:path>
            </a:pathLst>
          </a:custGeom>
          <a:noFill/>
          <a:ln w="381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89" name="Line 24"/>
          <p:cNvSpPr>
            <a:spLocks noChangeShapeType="1"/>
          </p:cNvSpPr>
          <p:nvPr/>
        </p:nvSpPr>
        <p:spPr bwMode="auto">
          <a:xfrm rot="10800000" flipH="1">
            <a:off x="6630988" y="4357688"/>
            <a:ext cx="87312" cy="8239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90" name="Freeform 25"/>
          <p:cNvSpPr>
            <a:spLocks/>
          </p:cNvSpPr>
          <p:nvPr/>
        </p:nvSpPr>
        <p:spPr bwMode="auto">
          <a:xfrm>
            <a:off x="6610350" y="5130800"/>
            <a:ext cx="60325" cy="234950"/>
          </a:xfrm>
          <a:custGeom>
            <a:avLst/>
            <a:gdLst>
              <a:gd name="T0" fmla="*/ 464266 w 12138"/>
              <a:gd name="T1" fmla="*/ 0 h 21600"/>
              <a:gd name="T2" fmla="*/ 0 w 12138"/>
              <a:gd name="T3" fmla="*/ 27798338 h 21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138" h="21600">
                <a:moveTo>
                  <a:pt x="3782" y="0"/>
                </a:moveTo>
                <a:cubicBezTo>
                  <a:pt x="8802" y="17260"/>
                  <a:pt x="21600" y="9946"/>
                  <a:pt x="0" y="21600"/>
                </a:cubicBezTo>
              </a:path>
            </a:pathLst>
          </a:custGeom>
          <a:noFill/>
          <a:ln w="381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91" name="Line 26"/>
          <p:cNvSpPr>
            <a:spLocks noChangeShapeType="1"/>
          </p:cNvSpPr>
          <p:nvPr/>
        </p:nvSpPr>
        <p:spPr bwMode="auto">
          <a:xfrm rot="10800000" flipH="1">
            <a:off x="469900" y="4233863"/>
            <a:ext cx="3452813" cy="736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A22D8-12E3-7D4F-AA21-164E3EE6A13E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7884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773362"/>
          </a:xfrm>
        </p:spPr>
        <p:txBody>
          <a:bodyPr rIns="132024"/>
          <a:lstStyle/>
          <a:p>
            <a:pPr marL="39672" indent="0" eaLnBrk="1" hangingPunct="1">
              <a:defRPr/>
            </a:pPr>
            <a:r>
              <a:rPr lang="en-US" dirty="0" smtClean="0"/>
              <a:t>The (cyclic) word </a:t>
            </a:r>
            <a:r>
              <a:rPr lang="en-US" dirty="0" err="1" smtClean="0"/>
              <a:t>aab</a:t>
            </a:r>
            <a:r>
              <a:rPr lang="en-US" dirty="0" smtClean="0"/>
              <a:t> </a:t>
            </a:r>
            <a:r>
              <a:rPr lang="ja-JP" altLang="en-US" dirty="0" smtClean="0">
                <a:latin typeface="Arial"/>
              </a:rPr>
              <a:t>“</a:t>
            </a:r>
            <a:r>
              <a:rPr lang="en-US" dirty="0" smtClean="0"/>
              <a:t>talks</a:t>
            </a:r>
            <a:r>
              <a:rPr lang="ja-JP" altLang="en-US" dirty="0" smtClean="0">
                <a:latin typeface="Arial"/>
              </a:rPr>
              <a:t>”</a:t>
            </a:r>
            <a:r>
              <a:rPr lang="en-US" dirty="0" smtClean="0"/>
              <a:t> about its self-intersection numbers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89091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0" y="5746750"/>
            <a:ext cx="3962400" cy="2457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2" name="AutoShape 3"/>
          <p:cNvSpPr>
            <a:spLocks/>
          </p:cNvSpPr>
          <p:nvPr/>
        </p:nvSpPr>
        <p:spPr bwMode="auto">
          <a:xfrm>
            <a:off x="139700" y="2755900"/>
            <a:ext cx="3898900" cy="3378200"/>
          </a:xfrm>
          <a:custGeom>
            <a:avLst/>
            <a:gdLst>
              <a:gd name="T0" fmla="*/ 351884750 w 21600"/>
              <a:gd name="T1" fmla="*/ 0 h 21600"/>
              <a:gd name="T2" fmla="*/ 600712909 w 21600"/>
              <a:gd name="T3" fmla="*/ 77368131 h 21600"/>
              <a:gd name="T4" fmla="*/ 703769500 w 21600"/>
              <a:gd name="T5" fmla="*/ 264172112 h 21600"/>
              <a:gd name="T6" fmla="*/ 600712909 w 21600"/>
              <a:gd name="T7" fmla="*/ 450976093 h 21600"/>
              <a:gd name="T8" fmla="*/ 351884750 w 21600"/>
              <a:gd name="T9" fmla="*/ 528344224 h 21600"/>
              <a:gd name="T10" fmla="*/ 103056591 w 21600"/>
              <a:gd name="T11" fmla="*/ 450976093 h 21600"/>
              <a:gd name="T12" fmla="*/ 0 w 21600"/>
              <a:gd name="T13" fmla="*/ 264172112 h 21600"/>
              <a:gd name="T14" fmla="*/ 103056591 w 21600"/>
              <a:gd name="T15" fmla="*/ 77368131 h 21600"/>
              <a:gd name="T16" fmla="*/ 351884750 w 21600"/>
              <a:gd name="T17" fmla="*/ 0 h 21600"/>
              <a:gd name="T18" fmla="*/ 351884750 w 21600"/>
              <a:gd name="T19" fmla="*/ 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FFFF00"/>
          </a:solidFill>
          <a:ln w="635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9093" name="Line 4"/>
          <p:cNvSpPr>
            <a:spLocks noChangeShapeType="1"/>
          </p:cNvSpPr>
          <p:nvPr/>
        </p:nvSpPr>
        <p:spPr bwMode="auto">
          <a:xfrm flipH="1">
            <a:off x="660400" y="2743200"/>
            <a:ext cx="1435100" cy="481013"/>
          </a:xfrm>
          <a:prstGeom prst="line">
            <a:avLst/>
          </a:prstGeom>
          <a:noFill/>
          <a:ln w="635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9094" name="Line 5"/>
          <p:cNvSpPr>
            <a:spLocks noChangeShapeType="1"/>
          </p:cNvSpPr>
          <p:nvPr/>
        </p:nvSpPr>
        <p:spPr bwMode="auto">
          <a:xfrm>
            <a:off x="3479800" y="3213100"/>
            <a:ext cx="544513" cy="1244600"/>
          </a:xfrm>
          <a:prstGeom prst="line">
            <a:avLst/>
          </a:prstGeom>
          <a:noFill/>
          <a:ln w="635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9095" name="Line 6"/>
          <p:cNvSpPr>
            <a:spLocks noChangeShapeType="1"/>
          </p:cNvSpPr>
          <p:nvPr/>
        </p:nvSpPr>
        <p:spPr bwMode="auto">
          <a:xfrm>
            <a:off x="152400" y="4445000"/>
            <a:ext cx="571500" cy="1204913"/>
          </a:xfrm>
          <a:prstGeom prst="line">
            <a:avLst/>
          </a:prstGeom>
          <a:noFill/>
          <a:ln w="63500">
            <a:solidFill>
              <a:srgbClr val="8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9096" name="Line 7"/>
          <p:cNvSpPr>
            <a:spLocks noChangeShapeType="1"/>
          </p:cNvSpPr>
          <p:nvPr/>
        </p:nvSpPr>
        <p:spPr bwMode="auto">
          <a:xfrm rot="10800000" flipH="1">
            <a:off x="2108200" y="5638800"/>
            <a:ext cx="1358900" cy="493713"/>
          </a:xfrm>
          <a:prstGeom prst="line">
            <a:avLst/>
          </a:prstGeom>
          <a:noFill/>
          <a:ln w="63500">
            <a:solidFill>
              <a:srgbClr val="8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909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3670300"/>
            <a:ext cx="2413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124200"/>
            <a:ext cx="241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5375275"/>
            <a:ext cx="1651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0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775200"/>
            <a:ext cx="1651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01" name="Line 12"/>
          <p:cNvSpPr>
            <a:spLocks noChangeShapeType="1"/>
          </p:cNvSpPr>
          <p:nvPr/>
        </p:nvSpPr>
        <p:spPr bwMode="auto">
          <a:xfrm>
            <a:off x="1647825" y="2819400"/>
            <a:ext cx="992188" cy="3165475"/>
          </a:xfrm>
          <a:prstGeom prst="line">
            <a:avLst/>
          </a:prstGeom>
          <a:noFill/>
          <a:ln w="38100">
            <a:solidFill>
              <a:srgbClr val="00804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9102" name="Line 13"/>
          <p:cNvSpPr>
            <a:spLocks noChangeShapeType="1"/>
          </p:cNvSpPr>
          <p:nvPr/>
        </p:nvSpPr>
        <p:spPr bwMode="auto">
          <a:xfrm>
            <a:off x="850900" y="3182938"/>
            <a:ext cx="2763838" cy="307975"/>
          </a:xfrm>
          <a:prstGeom prst="line">
            <a:avLst/>
          </a:prstGeom>
          <a:noFill/>
          <a:ln w="38100">
            <a:solidFill>
              <a:srgbClr val="80004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9103" name="Line 14"/>
          <p:cNvSpPr>
            <a:spLocks noChangeShapeType="1"/>
          </p:cNvSpPr>
          <p:nvPr/>
        </p:nvSpPr>
        <p:spPr bwMode="auto">
          <a:xfrm rot="10800000" flipH="1">
            <a:off x="444500" y="4233863"/>
            <a:ext cx="3479800" cy="7747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9104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3721100"/>
            <a:ext cx="18542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9105" name="Freeform 16"/>
          <p:cNvSpPr>
            <a:spLocks/>
          </p:cNvSpPr>
          <p:nvPr/>
        </p:nvSpPr>
        <p:spPr bwMode="auto">
          <a:xfrm>
            <a:off x="6391275" y="3606800"/>
            <a:ext cx="568325" cy="1206500"/>
          </a:xfrm>
          <a:custGeom>
            <a:avLst/>
            <a:gdLst>
              <a:gd name="T0" fmla="*/ 7280617 w 20566"/>
              <a:gd name="T1" fmla="*/ 2147483647 h 21600"/>
              <a:gd name="T2" fmla="*/ 36360392 w 20566"/>
              <a:gd name="T3" fmla="*/ 1941533370 h 21600"/>
              <a:gd name="T4" fmla="*/ 191550700 w 20566"/>
              <a:gd name="T5" fmla="*/ 792400881 h 21600"/>
              <a:gd name="T6" fmla="*/ 434000892 w 20566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566" h="21600">
                <a:moveTo>
                  <a:pt x="345" y="21600"/>
                </a:moveTo>
                <a:cubicBezTo>
                  <a:pt x="345" y="13642"/>
                  <a:pt x="-1034" y="15234"/>
                  <a:pt x="1723" y="11141"/>
                </a:cubicBezTo>
                <a:cubicBezTo>
                  <a:pt x="4481" y="7048"/>
                  <a:pt x="2643" y="7731"/>
                  <a:pt x="9077" y="4547"/>
                </a:cubicBezTo>
                <a:cubicBezTo>
                  <a:pt x="15511" y="1364"/>
                  <a:pt x="17809" y="909"/>
                  <a:pt x="20566" y="0"/>
                </a:cubicBezTo>
              </a:path>
            </a:pathLst>
          </a:custGeom>
          <a:noFill/>
          <a:ln w="76200" cap="flat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9106" name="Line 17"/>
          <p:cNvSpPr>
            <a:spLocks noChangeShapeType="1"/>
          </p:cNvSpPr>
          <p:nvPr/>
        </p:nvSpPr>
        <p:spPr bwMode="auto">
          <a:xfrm flipH="1">
            <a:off x="6769100" y="3503613"/>
            <a:ext cx="342900" cy="21113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9107" name="Freeform 18"/>
          <p:cNvSpPr>
            <a:spLocks/>
          </p:cNvSpPr>
          <p:nvPr/>
        </p:nvSpPr>
        <p:spPr bwMode="auto">
          <a:xfrm flipH="1">
            <a:off x="7391400" y="3606800"/>
            <a:ext cx="965200" cy="1155700"/>
          </a:xfrm>
          <a:custGeom>
            <a:avLst/>
            <a:gdLst>
              <a:gd name="T0" fmla="*/ 35662230 w 20566"/>
              <a:gd name="T1" fmla="*/ 2147483647 h 21600"/>
              <a:gd name="T2" fmla="*/ 178110750 w 20566"/>
              <a:gd name="T3" fmla="*/ 1706468204 h 21600"/>
              <a:gd name="T4" fmla="*/ 938306138 w 20566"/>
              <a:gd name="T5" fmla="*/ 696465858 h 21600"/>
              <a:gd name="T6" fmla="*/ 2125946254 w 20566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566" h="21600">
                <a:moveTo>
                  <a:pt x="345" y="21600"/>
                </a:moveTo>
                <a:cubicBezTo>
                  <a:pt x="345" y="13642"/>
                  <a:pt x="-1034" y="15234"/>
                  <a:pt x="1723" y="11141"/>
                </a:cubicBezTo>
                <a:cubicBezTo>
                  <a:pt x="4481" y="7048"/>
                  <a:pt x="2643" y="7731"/>
                  <a:pt x="9077" y="4547"/>
                </a:cubicBezTo>
                <a:cubicBezTo>
                  <a:pt x="15511" y="1364"/>
                  <a:pt x="17809" y="909"/>
                  <a:pt x="20566" y="0"/>
                </a:cubicBezTo>
              </a:path>
            </a:pathLst>
          </a:custGeom>
          <a:noFill/>
          <a:ln w="76200" cap="flat">
            <a:solidFill>
              <a:srgbClr val="80004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9108" name="Line 19"/>
          <p:cNvSpPr>
            <a:spLocks noChangeShapeType="1"/>
          </p:cNvSpPr>
          <p:nvPr/>
        </p:nvSpPr>
        <p:spPr bwMode="auto">
          <a:xfrm rot="10800000" flipH="1">
            <a:off x="8388350" y="4737100"/>
            <a:ext cx="6350" cy="184150"/>
          </a:xfrm>
          <a:prstGeom prst="line">
            <a:avLst/>
          </a:prstGeom>
          <a:noFill/>
          <a:ln w="76200">
            <a:solidFill>
              <a:srgbClr val="80004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 bwMode="auto">
          <a:xfrm>
            <a:off x="2057400" y="4495800"/>
            <a:ext cx="228600" cy="228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81463" y="3244850"/>
            <a:ext cx="2130425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kern="0" dirty="0">
                <a:latin typeface="Arial"/>
                <a:ea typeface="ヒラギノ角ゴ ProN W3"/>
                <a:cs typeface="ヒラギノ角ゴ ProN W3"/>
              </a:rPr>
              <a:t>(</a:t>
            </a:r>
            <a:r>
              <a:rPr lang="en-US" sz="4400" kern="0" dirty="0" err="1">
                <a:latin typeface="Arial"/>
                <a:ea typeface="ヒラギノ角ゴ ProN W3"/>
                <a:cs typeface="ヒラギノ角ゴ ProN W3"/>
              </a:rPr>
              <a:t>ba</a:t>
            </a:r>
            <a:r>
              <a:rPr lang="en-US" sz="4400" kern="0" dirty="0">
                <a:latin typeface="Arial"/>
                <a:ea typeface="ヒラギノ角ゴ ProN W3"/>
                <a:cs typeface="ヒラギノ角ゴ ProN W3"/>
              </a:rPr>
              <a:t>, </a:t>
            </a:r>
            <a:r>
              <a:rPr lang="en-US" sz="4400" kern="0" dirty="0" err="1">
                <a:latin typeface="Arial"/>
                <a:ea typeface="ヒラギノ角ゴ ProN W3"/>
                <a:cs typeface="ヒラギノ角ゴ ProN W3"/>
              </a:rPr>
              <a:t>ab</a:t>
            </a:r>
            <a:r>
              <a:rPr lang="en-US" sz="4400" kern="0" dirty="0">
                <a:latin typeface="Arial"/>
                <a:ea typeface="ヒラギノ角ゴ ProN W3"/>
                <a:cs typeface="ヒラギノ角ゴ ProN W3"/>
              </a:rPr>
              <a:t>)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048000" y="4495800"/>
            <a:ext cx="914400" cy="914400"/>
          </a:xfrm>
          <a:prstGeom prst="straightConnector1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962400" y="3962400"/>
            <a:ext cx="1600200" cy="1447800"/>
          </a:xfrm>
          <a:prstGeom prst="straightConnector1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2057400" y="2743200"/>
            <a:ext cx="1981200" cy="1371600"/>
          </a:xfrm>
          <a:prstGeom prst="straightConnector1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4038600" y="2743200"/>
            <a:ext cx="609600" cy="762000"/>
          </a:xfrm>
          <a:prstGeom prst="straightConnector1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Grp="1" noChangeArrowheads="1"/>
          </p:cNvSpPr>
          <p:nvPr>
            <p:ph type="title"/>
          </p:nvPr>
        </p:nvSpPr>
        <p:spPr>
          <a:xfrm>
            <a:off x="292100" y="330200"/>
            <a:ext cx="5981700" cy="11049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200" dirty="0">
                <a:solidFill>
                  <a:srgbClr val="191919"/>
                </a:solidFill>
                <a:latin typeface="Helvetica Neue" charset="0"/>
                <a:cs typeface="Helvetica Neue" charset="0"/>
                <a:sym typeface="Helvetica Neue" charset="0"/>
              </a:rPr>
              <a:t>In the torus (Surface word </a:t>
            </a:r>
            <a:r>
              <a:rPr lang="en-US" sz="2200" dirty="0" err="1">
                <a:solidFill>
                  <a:srgbClr val="191919"/>
                </a:solidFill>
                <a:latin typeface="Helvetica Neue" charset="0"/>
                <a:cs typeface="Helvetica Neue" charset="0"/>
                <a:sym typeface="Helvetica Neue" charset="0"/>
              </a:rPr>
              <a:t>abAB</a:t>
            </a:r>
            <a:r>
              <a:rPr lang="en-US" sz="2200" dirty="0">
                <a:solidFill>
                  <a:srgbClr val="191919"/>
                </a:solidFill>
                <a:latin typeface="Helvetica Neue" charset="0"/>
                <a:cs typeface="Helvetica Neue" charset="0"/>
                <a:sym typeface="Helvetica Neue" charset="0"/>
              </a:rPr>
              <a:t>)</a:t>
            </a:r>
            <a:r>
              <a:rPr lang="en-US" sz="2200" dirty="0">
                <a:solidFill>
                  <a:srgbClr val="191919"/>
                </a:solidFill>
                <a:latin typeface="Helvetica Neue" charset="0"/>
                <a:sym typeface="Helvetica Neue" charset="0"/>
              </a:rPr>
              <a:t/>
            </a:r>
            <a:br>
              <a:rPr lang="en-US" sz="2200" dirty="0">
                <a:solidFill>
                  <a:srgbClr val="191919"/>
                </a:solidFill>
                <a:latin typeface="Helvetica Neue" charset="0"/>
                <a:sym typeface="Helvetica Neue" charset="0"/>
              </a:rPr>
            </a:br>
            <a:r>
              <a:rPr lang="en-US" sz="4200" dirty="0"/>
              <a:t>w=</a:t>
            </a:r>
            <a:r>
              <a:rPr lang="en-US" sz="4200" dirty="0" err="1"/>
              <a:t>aaabaBB</a:t>
            </a:r>
            <a:endParaRPr lang="en-US" sz="4200" dirty="0"/>
          </a:p>
        </p:txBody>
      </p:sp>
      <p:grpSp>
        <p:nvGrpSpPr>
          <p:cNvPr id="90114" name="Group 1"/>
          <p:cNvGrpSpPr>
            <a:grpSpLocks/>
          </p:cNvGrpSpPr>
          <p:nvPr/>
        </p:nvGrpSpPr>
        <p:grpSpPr bwMode="auto">
          <a:xfrm>
            <a:off x="4419600" y="838200"/>
            <a:ext cx="4521200" cy="4903788"/>
            <a:chOff x="4399620" y="1014996"/>
            <a:chExt cx="4520829" cy="4903211"/>
          </a:xfrm>
        </p:grpSpPr>
        <p:sp>
          <p:nvSpPr>
            <p:cNvPr id="90118" name="Rectangle 2"/>
            <p:cNvSpPr>
              <a:spLocks/>
            </p:cNvSpPr>
            <p:nvPr/>
          </p:nvSpPr>
          <p:spPr bwMode="auto">
            <a:xfrm>
              <a:off x="4399620" y="3252120"/>
              <a:ext cx="19236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pPr algn="ctr"/>
              <a:r>
                <a:rPr lang="en-US" sz="2800">
                  <a:solidFill>
                    <a:schemeClr val="tx1"/>
                  </a:solidFill>
                  <a:latin typeface="Helvetica Neue Light" charset="0"/>
                  <a:ea typeface="ＭＳ Ｐゴシック" charset="0"/>
                  <a:cs typeface="ＭＳ Ｐゴシック" charset="0"/>
                  <a:sym typeface="Helvetica Neue Light" charset="0"/>
                </a:rPr>
                <a:t>a</a:t>
              </a:r>
            </a:p>
          </p:txBody>
        </p:sp>
        <p:sp>
          <p:nvSpPr>
            <p:cNvPr id="90119" name="Rectangle 3"/>
            <p:cNvSpPr>
              <a:spLocks/>
            </p:cNvSpPr>
            <p:nvPr/>
          </p:nvSpPr>
          <p:spPr bwMode="auto">
            <a:xfrm>
              <a:off x="8676993" y="3326397"/>
              <a:ext cx="243456" cy="432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pPr algn="ctr"/>
              <a:r>
                <a:rPr lang="en-US" sz="2800">
                  <a:solidFill>
                    <a:schemeClr val="tx1"/>
                  </a:solidFill>
                  <a:latin typeface="Helvetica Neue Light" charset="0"/>
                  <a:ea typeface="ＭＳ Ｐゴシック" charset="0"/>
                  <a:cs typeface="ＭＳ Ｐゴシック" charset="0"/>
                  <a:sym typeface="Helvetica Neue Light" charset="0"/>
                </a:rPr>
                <a:t>A</a:t>
              </a:r>
            </a:p>
          </p:txBody>
        </p:sp>
        <p:sp>
          <p:nvSpPr>
            <p:cNvPr id="90120" name="Rectangle 4"/>
            <p:cNvSpPr>
              <a:spLocks/>
            </p:cNvSpPr>
            <p:nvPr/>
          </p:nvSpPr>
          <p:spPr bwMode="auto">
            <a:xfrm>
              <a:off x="6544142" y="1014996"/>
              <a:ext cx="207030" cy="432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pPr algn="ctr"/>
              <a:r>
                <a:rPr lang="en-US" sz="2800">
                  <a:solidFill>
                    <a:schemeClr val="tx1"/>
                  </a:solidFill>
                  <a:latin typeface="Helvetica Neue Light" charset="0"/>
                  <a:ea typeface="ＭＳ Ｐゴシック" charset="0"/>
                  <a:cs typeface="ＭＳ Ｐゴシック" charset="0"/>
                  <a:sym typeface="Helvetica Neue Light" charset="0"/>
                </a:rPr>
                <a:t>b</a:t>
              </a:r>
            </a:p>
          </p:txBody>
        </p:sp>
        <p:sp>
          <p:nvSpPr>
            <p:cNvPr id="90121" name="Rectangle 5"/>
            <p:cNvSpPr>
              <a:spLocks/>
            </p:cNvSpPr>
            <p:nvPr/>
          </p:nvSpPr>
          <p:spPr bwMode="auto">
            <a:xfrm>
              <a:off x="6282101" y="5485396"/>
              <a:ext cx="240574" cy="432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pPr algn="ctr"/>
              <a:r>
                <a:rPr lang="en-US" sz="2800">
                  <a:solidFill>
                    <a:schemeClr val="tx1"/>
                  </a:solidFill>
                  <a:latin typeface="Helvetica Neue Light" charset="0"/>
                  <a:ea typeface="ＭＳ Ｐゴシック" charset="0"/>
                  <a:cs typeface="ＭＳ Ｐゴシック" charset="0"/>
                  <a:sym typeface="Helvetica Neue Light" charset="0"/>
                </a:rPr>
                <a:t>B</a:t>
              </a:r>
            </a:p>
          </p:txBody>
        </p:sp>
        <p:pic>
          <p:nvPicPr>
            <p:cNvPr id="9012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2800" y="1638301"/>
              <a:ext cx="3670300" cy="368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0123" name="Line 7"/>
            <p:cNvSpPr>
              <a:spLocks noChangeShapeType="1"/>
            </p:cNvSpPr>
            <p:nvPr/>
          </p:nvSpPr>
          <p:spPr bwMode="auto">
            <a:xfrm>
              <a:off x="4711701" y="3175000"/>
              <a:ext cx="3582988" cy="673100"/>
            </a:xfrm>
            <a:prstGeom prst="line">
              <a:avLst/>
            </a:prstGeom>
            <a:noFill/>
            <a:ln w="76200">
              <a:solidFill>
                <a:srgbClr val="8000FF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124" name="Line 8"/>
            <p:cNvSpPr>
              <a:spLocks noChangeShapeType="1"/>
            </p:cNvSpPr>
            <p:nvPr/>
          </p:nvSpPr>
          <p:spPr bwMode="auto">
            <a:xfrm rot="10800000" flipH="1">
              <a:off x="6505575" y="1739900"/>
              <a:ext cx="788988" cy="3517900"/>
            </a:xfrm>
            <a:prstGeom prst="line">
              <a:avLst/>
            </a:prstGeom>
            <a:noFill/>
            <a:ln w="76200">
              <a:solidFill>
                <a:srgbClr val="8000FF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125" name="Line 9"/>
            <p:cNvSpPr>
              <a:spLocks noChangeShapeType="1"/>
            </p:cNvSpPr>
            <p:nvPr/>
          </p:nvSpPr>
          <p:spPr bwMode="auto">
            <a:xfrm rot="10800000" flipH="1">
              <a:off x="4711708" y="1701800"/>
              <a:ext cx="1757363" cy="825500"/>
            </a:xfrm>
            <a:prstGeom prst="line">
              <a:avLst/>
            </a:prstGeom>
            <a:noFill/>
            <a:ln w="76200">
              <a:solidFill>
                <a:srgbClr val="8000FF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126" name="Line 10"/>
            <p:cNvSpPr>
              <a:spLocks noChangeShapeType="1"/>
            </p:cNvSpPr>
            <p:nvPr/>
          </p:nvSpPr>
          <p:spPr bwMode="auto">
            <a:xfrm>
              <a:off x="5727708" y="1727200"/>
              <a:ext cx="2557463" cy="1485900"/>
            </a:xfrm>
            <a:prstGeom prst="line">
              <a:avLst/>
            </a:prstGeom>
            <a:noFill/>
            <a:ln w="76200">
              <a:solidFill>
                <a:srgbClr val="8000FF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127" name="Line 11"/>
            <p:cNvSpPr>
              <a:spLocks noChangeShapeType="1"/>
            </p:cNvSpPr>
            <p:nvPr/>
          </p:nvSpPr>
          <p:spPr bwMode="auto">
            <a:xfrm rot="10800000" flipH="1">
              <a:off x="4673601" y="2509838"/>
              <a:ext cx="3581400" cy="1355725"/>
            </a:xfrm>
            <a:prstGeom prst="line">
              <a:avLst/>
            </a:prstGeom>
            <a:noFill/>
            <a:ln w="76200">
              <a:solidFill>
                <a:srgbClr val="8000FF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128" name="Line 12"/>
            <p:cNvSpPr>
              <a:spLocks noChangeShapeType="1"/>
            </p:cNvSpPr>
            <p:nvPr/>
          </p:nvSpPr>
          <p:spPr bwMode="auto">
            <a:xfrm rot="10800000" flipH="1">
              <a:off x="7327900" y="4419600"/>
              <a:ext cx="952500" cy="839788"/>
            </a:xfrm>
            <a:prstGeom prst="line">
              <a:avLst/>
            </a:prstGeom>
            <a:noFill/>
            <a:ln w="76200">
              <a:solidFill>
                <a:srgbClr val="8000FF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129" name="Line 13"/>
            <p:cNvSpPr>
              <a:spLocks noChangeShapeType="1"/>
            </p:cNvSpPr>
            <p:nvPr/>
          </p:nvSpPr>
          <p:spPr bwMode="auto">
            <a:xfrm>
              <a:off x="4711700" y="4432301"/>
              <a:ext cx="998538" cy="827088"/>
            </a:xfrm>
            <a:prstGeom prst="line">
              <a:avLst/>
            </a:prstGeom>
            <a:noFill/>
            <a:ln w="76200">
              <a:solidFill>
                <a:srgbClr val="8000FF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130" name="Oval 14"/>
            <p:cNvSpPr>
              <a:spLocks/>
            </p:cNvSpPr>
            <p:nvPr/>
          </p:nvSpPr>
          <p:spPr bwMode="auto">
            <a:xfrm>
              <a:off x="7493000" y="2705100"/>
              <a:ext cx="101600" cy="101600"/>
            </a:xfrm>
            <a:prstGeom prst="ellipse">
              <a:avLst/>
            </a:prstGeom>
            <a:solidFill>
              <a:srgbClr val="676767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131" name="Oval 15"/>
            <p:cNvSpPr>
              <a:spLocks/>
            </p:cNvSpPr>
            <p:nvPr/>
          </p:nvSpPr>
          <p:spPr bwMode="auto">
            <a:xfrm>
              <a:off x="6845300" y="3543300"/>
              <a:ext cx="101600" cy="101600"/>
            </a:xfrm>
            <a:prstGeom prst="ellipse">
              <a:avLst/>
            </a:prstGeom>
            <a:solidFill>
              <a:srgbClr val="FF271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132" name="Oval 16"/>
            <p:cNvSpPr>
              <a:spLocks/>
            </p:cNvSpPr>
            <p:nvPr/>
          </p:nvSpPr>
          <p:spPr bwMode="auto">
            <a:xfrm>
              <a:off x="6959600" y="2921000"/>
              <a:ext cx="101600" cy="101600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133" name="Oval 17"/>
            <p:cNvSpPr>
              <a:spLocks/>
            </p:cNvSpPr>
            <p:nvPr/>
          </p:nvSpPr>
          <p:spPr bwMode="auto">
            <a:xfrm>
              <a:off x="5854700" y="3352800"/>
              <a:ext cx="101600" cy="101600"/>
            </a:xfrm>
            <a:prstGeom prst="ellipse">
              <a:avLst/>
            </a:prstGeom>
            <a:solidFill>
              <a:srgbClr val="003DCC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134" name="Oval 18"/>
            <p:cNvSpPr>
              <a:spLocks/>
            </p:cNvSpPr>
            <p:nvPr/>
          </p:nvSpPr>
          <p:spPr bwMode="auto">
            <a:xfrm>
              <a:off x="5969000" y="1854200"/>
              <a:ext cx="101600" cy="101600"/>
            </a:xfrm>
            <a:prstGeom prst="ellipse">
              <a:avLst/>
            </a:prstGeom>
            <a:solidFill>
              <a:srgbClr val="FD9A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135" name="Oval 19"/>
            <p:cNvSpPr>
              <a:spLocks/>
            </p:cNvSpPr>
            <p:nvPr/>
          </p:nvSpPr>
          <p:spPr bwMode="auto">
            <a:xfrm>
              <a:off x="7073900" y="2489200"/>
              <a:ext cx="101600" cy="101600"/>
            </a:xfrm>
            <a:prstGeom prst="ellipse">
              <a:avLst/>
            </a:prstGeom>
            <a:solidFill>
              <a:srgbClr val="66B13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90115" name="Rectangle 20"/>
          <p:cNvSpPr>
            <a:spLocks/>
          </p:cNvSpPr>
          <p:nvPr/>
        </p:nvSpPr>
        <p:spPr bwMode="auto">
          <a:xfrm>
            <a:off x="647700" y="2362200"/>
            <a:ext cx="3190875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28561" bIns="0">
            <a:spAutoFit/>
          </a:bodyPr>
          <a:lstStyle/>
          <a:p>
            <a:pPr marL="26988"/>
            <a:r>
              <a:rPr lang="en-US" sz="240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rPr>
              <a:t>Representative with</a:t>
            </a:r>
          </a:p>
          <a:p>
            <a:pPr marL="26988"/>
            <a:r>
              <a:rPr lang="en-US" sz="240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rPr>
              <a:t>minimal self-intersection</a:t>
            </a:r>
          </a:p>
          <a:p>
            <a:pPr marL="26988"/>
            <a:r>
              <a:rPr lang="en-US" sz="240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rPr>
              <a:t>(with Chris Arettines </a:t>
            </a:r>
          </a:p>
          <a:p>
            <a:pPr marL="26988"/>
            <a:r>
              <a:rPr lang="en-US" sz="2400">
                <a:solidFill>
                  <a:schemeClr val="tx1"/>
                </a:solidFill>
                <a:latin typeface="Helvetica Neue Light" charset="0"/>
                <a:ea typeface="ＭＳ Ｐゴシック" charset="0"/>
                <a:cs typeface="ＭＳ Ｐゴシック" charset="0"/>
                <a:sym typeface="Helvetica Neue Light" charset="0"/>
              </a:rPr>
              <a:t>algorithm)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8458200" y="2514600"/>
            <a:ext cx="381000" cy="0"/>
          </a:xfrm>
          <a:prstGeom prst="straightConnector1">
            <a:avLst/>
          </a:prstGeom>
          <a:solidFill>
            <a:srgbClr val="FFFFFF">
              <a:alpha val="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304800" y="5715000"/>
            <a:ext cx="78486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The algorithm to find a representative with minimal self-intersection  can be found at </a:t>
            </a:r>
          </a:p>
          <a:p>
            <a:pPr>
              <a:defRPr/>
            </a:pP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www.math.sunysb.edu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/~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moira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/applets/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chrisAplet.html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285750" y="330200"/>
            <a:ext cx="5983288" cy="1108075"/>
          </a:xfrm>
        </p:spPr>
        <p:txBody>
          <a:bodyPr/>
          <a:lstStyle/>
          <a:p>
            <a:pPr eaLnBrk="1" hangingPunct="1">
              <a:defRPr/>
            </a:pPr>
            <a:r>
              <a:rPr lang="en-US" sz="2300" dirty="0" smtClean="0">
                <a:solidFill>
                  <a:srgbClr val="191919"/>
                </a:solidFill>
                <a:latin typeface="Helvetica Neue" charset="0"/>
                <a:cs typeface="Helvetica Neue" charset="0"/>
                <a:sym typeface="Helvetica Neue" charset="0"/>
              </a:rPr>
              <a:t>In the punctured torus (Surface word </a:t>
            </a:r>
            <a:r>
              <a:rPr lang="en-US" sz="2300" dirty="0" err="1" smtClean="0">
                <a:solidFill>
                  <a:srgbClr val="191919"/>
                </a:solidFill>
                <a:latin typeface="Helvetica Neue" charset="0"/>
                <a:cs typeface="Helvetica Neue" charset="0"/>
                <a:sym typeface="Helvetica Neue" charset="0"/>
              </a:rPr>
              <a:t>abAB</a:t>
            </a:r>
            <a:r>
              <a:rPr lang="en-US" sz="2300" dirty="0" smtClean="0">
                <a:solidFill>
                  <a:srgbClr val="191919"/>
                </a:solidFill>
                <a:latin typeface="Helvetica Neue" charset="0"/>
                <a:cs typeface="Helvetica Neue" charset="0"/>
                <a:sym typeface="Helvetica Neue" charset="0"/>
              </a:rPr>
              <a:t>)</a:t>
            </a:r>
            <a:r>
              <a:rPr lang="en-US" sz="2300" dirty="0" smtClean="0">
                <a:solidFill>
                  <a:srgbClr val="191919"/>
                </a:solidFill>
                <a:latin typeface="Helvetica Neue" charset="0"/>
                <a:sym typeface="Helvetica Neue" charset="0"/>
              </a:rPr>
              <a:t/>
            </a:r>
            <a:br>
              <a:rPr lang="en-US" sz="2300" dirty="0" smtClean="0">
                <a:solidFill>
                  <a:srgbClr val="191919"/>
                </a:solidFill>
                <a:latin typeface="Helvetica Neue" charset="0"/>
                <a:sym typeface="Helvetica Neue" charset="0"/>
              </a:rPr>
            </a:br>
            <a:r>
              <a:rPr lang="en-US" sz="4300" dirty="0" smtClean="0"/>
              <a:t>w=</a:t>
            </a:r>
            <a:r>
              <a:rPr lang="en-US" sz="4300" dirty="0" err="1" smtClean="0"/>
              <a:t>aaabaBB</a:t>
            </a:r>
            <a:endParaRPr lang="en-US" sz="4300" dirty="0" smtClean="0"/>
          </a:p>
        </p:txBody>
      </p:sp>
      <p:sp>
        <p:nvSpPr>
          <p:cNvPr id="91138" name="Rectangle 2"/>
          <p:cNvSpPr>
            <a:spLocks/>
          </p:cNvSpPr>
          <p:nvPr/>
        </p:nvSpPr>
        <p:spPr bwMode="auto">
          <a:xfrm>
            <a:off x="4392613" y="3222625"/>
            <a:ext cx="2063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ctr"/>
            <a:r>
              <a:rPr lang="en-US" sz="3000">
                <a:latin typeface="Helvetica Neue Light" charset="0"/>
                <a:ea typeface="ＭＳ Ｐゴシック" charset="0"/>
                <a:sym typeface="Helvetica Neue Light" charset="0"/>
              </a:rPr>
              <a:t>a</a:t>
            </a:r>
          </a:p>
        </p:txBody>
      </p:sp>
      <p:sp>
        <p:nvSpPr>
          <p:cNvPr id="91139" name="Rectangle 3"/>
          <p:cNvSpPr>
            <a:spLocks/>
          </p:cNvSpPr>
          <p:nvPr/>
        </p:nvSpPr>
        <p:spPr bwMode="auto">
          <a:xfrm>
            <a:off x="8669338" y="3294063"/>
            <a:ext cx="2603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ctr"/>
            <a:r>
              <a:rPr lang="en-US" sz="3000">
                <a:latin typeface="Helvetica Neue Light" charset="0"/>
                <a:ea typeface="ＭＳ Ｐゴシック" charset="0"/>
                <a:sym typeface="Helvetica Neue Light" charset="0"/>
              </a:rPr>
              <a:t>A</a:t>
            </a:r>
          </a:p>
        </p:txBody>
      </p:sp>
      <p:sp>
        <p:nvSpPr>
          <p:cNvPr id="91140" name="Rectangle 4"/>
          <p:cNvSpPr>
            <a:spLocks/>
          </p:cNvSpPr>
          <p:nvPr/>
        </p:nvSpPr>
        <p:spPr bwMode="auto">
          <a:xfrm>
            <a:off x="6537325" y="984250"/>
            <a:ext cx="220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ctr"/>
            <a:r>
              <a:rPr lang="en-US" sz="3000">
                <a:latin typeface="Helvetica Neue Light" charset="0"/>
                <a:ea typeface="ＭＳ Ｐゴシック" charset="0"/>
                <a:sym typeface="Helvetica Neue Light" charset="0"/>
              </a:rPr>
              <a:t>b</a:t>
            </a:r>
          </a:p>
        </p:txBody>
      </p:sp>
      <p:sp>
        <p:nvSpPr>
          <p:cNvPr id="91141" name="Rectangle 5"/>
          <p:cNvSpPr>
            <a:spLocks/>
          </p:cNvSpPr>
          <p:nvPr/>
        </p:nvSpPr>
        <p:spPr bwMode="auto">
          <a:xfrm>
            <a:off x="6269038" y="5459413"/>
            <a:ext cx="257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ctr"/>
            <a:r>
              <a:rPr lang="en-US" sz="3000">
                <a:latin typeface="Helvetica Neue Light" charset="0"/>
                <a:ea typeface="ＭＳ Ｐゴシック" charset="0"/>
                <a:sym typeface="Helvetica Neue Light" charset="0"/>
              </a:rPr>
              <a:t>B</a:t>
            </a:r>
          </a:p>
        </p:txBody>
      </p:sp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1643063"/>
            <a:ext cx="3670300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1143" name="Line 7"/>
          <p:cNvSpPr>
            <a:spLocks noChangeShapeType="1"/>
          </p:cNvSpPr>
          <p:nvPr/>
        </p:nvSpPr>
        <p:spPr bwMode="auto">
          <a:xfrm>
            <a:off x="4705350" y="3179763"/>
            <a:ext cx="3582988" cy="676275"/>
          </a:xfrm>
          <a:prstGeom prst="line">
            <a:avLst/>
          </a:prstGeom>
          <a:noFill/>
          <a:ln w="76200">
            <a:solidFill>
              <a:srgbClr val="8000FF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 rot="10800000" flipH="1">
            <a:off x="6507163" y="1739900"/>
            <a:ext cx="788987" cy="3519488"/>
          </a:xfrm>
          <a:prstGeom prst="line">
            <a:avLst/>
          </a:prstGeom>
          <a:noFill/>
          <a:ln w="76200">
            <a:solidFill>
              <a:srgbClr val="8000FF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1145" name="Line 9"/>
          <p:cNvSpPr>
            <a:spLocks noChangeShapeType="1"/>
          </p:cNvSpPr>
          <p:nvPr/>
        </p:nvSpPr>
        <p:spPr bwMode="auto">
          <a:xfrm rot="10800000" flipH="1">
            <a:off x="4705350" y="1704975"/>
            <a:ext cx="1757363" cy="822325"/>
          </a:xfrm>
          <a:prstGeom prst="line">
            <a:avLst/>
          </a:prstGeom>
          <a:noFill/>
          <a:ln w="76200">
            <a:solidFill>
              <a:srgbClr val="8000FF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1146" name="Line 10"/>
          <p:cNvSpPr>
            <a:spLocks noChangeShapeType="1"/>
          </p:cNvSpPr>
          <p:nvPr/>
        </p:nvSpPr>
        <p:spPr bwMode="auto">
          <a:xfrm>
            <a:off x="5724525" y="1731963"/>
            <a:ext cx="2555875" cy="1485900"/>
          </a:xfrm>
          <a:prstGeom prst="line">
            <a:avLst/>
          </a:prstGeom>
          <a:noFill/>
          <a:ln w="76200">
            <a:solidFill>
              <a:srgbClr val="8000FF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 rot="10800000" flipH="1">
            <a:off x="4670425" y="2509838"/>
            <a:ext cx="3581400" cy="1357312"/>
          </a:xfrm>
          <a:prstGeom prst="line">
            <a:avLst/>
          </a:prstGeom>
          <a:noFill/>
          <a:ln w="76200">
            <a:solidFill>
              <a:srgbClr val="8000FF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 rot="10800000" flipH="1">
            <a:off x="7323138" y="4419600"/>
            <a:ext cx="952500" cy="839788"/>
          </a:xfrm>
          <a:prstGeom prst="line">
            <a:avLst/>
          </a:prstGeom>
          <a:noFill/>
          <a:ln w="76200">
            <a:solidFill>
              <a:srgbClr val="8000FF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>
            <a:off x="4705350" y="4438650"/>
            <a:ext cx="1000125" cy="827088"/>
          </a:xfrm>
          <a:prstGeom prst="line">
            <a:avLst/>
          </a:prstGeom>
          <a:noFill/>
          <a:ln w="76200">
            <a:solidFill>
              <a:srgbClr val="8000FF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1150" name="Oval 14"/>
          <p:cNvSpPr>
            <a:spLocks/>
          </p:cNvSpPr>
          <p:nvPr/>
        </p:nvSpPr>
        <p:spPr bwMode="auto">
          <a:xfrm>
            <a:off x="7491413" y="2705100"/>
            <a:ext cx="98425" cy="107950"/>
          </a:xfrm>
          <a:prstGeom prst="ellipse">
            <a:avLst/>
          </a:prstGeom>
          <a:solidFill>
            <a:srgbClr val="676767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800">
              <a:latin typeface="Helvetica Neue Light" charset="0"/>
              <a:sym typeface="Helvetica Neue Light" charset="0"/>
            </a:endParaRPr>
          </a:p>
        </p:txBody>
      </p:sp>
      <p:sp>
        <p:nvSpPr>
          <p:cNvPr id="91151" name="Oval 15"/>
          <p:cNvSpPr>
            <a:spLocks/>
          </p:cNvSpPr>
          <p:nvPr/>
        </p:nvSpPr>
        <p:spPr bwMode="auto">
          <a:xfrm>
            <a:off x="6840538" y="3544888"/>
            <a:ext cx="98425" cy="107950"/>
          </a:xfrm>
          <a:prstGeom prst="ellipse">
            <a:avLst/>
          </a:prstGeom>
          <a:solidFill>
            <a:srgbClr val="FF271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800">
              <a:latin typeface="Helvetica Neue Light" charset="0"/>
              <a:sym typeface="Helvetica Neue Light" charset="0"/>
            </a:endParaRPr>
          </a:p>
        </p:txBody>
      </p:sp>
      <p:sp>
        <p:nvSpPr>
          <p:cNvPr id="91152" name="Oval 16"/>
          <p:cNvSpPr>
            <a:spLocks/>
          </p:cNvSpPr>
          <p:nvPr/>
        </p:nvSpPr>
        <p:spPr bwMode="auto">
          <a:xfrm>
            <a:off x="6956425" y="2919413"/>
            <a:ext cx="98425" cy="107950"/>
          </a:xfrm>
          <a:prstGeom prst="ellipse">
            <a:avLst/>
          </a:prstGeom>
          <a:solidFill>
            <a:srgbClr val="00FF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800">
              <a:latin typeface="Helvetica Neue Light" charset="0"/>
              <a:sym typeface="Helvetica Neue Light" charset="0"/>
            </a:endParaRPr>
          </a:p>
        </p:txBody>
      </p:sp>
      <p:sp>
        <p:nvSpPr>
          <p:cNvPr id="91153" name="Oval 17"/>
          <p:cNvSpPr>
            <a:spLocks/>
          </p:cNvSpPr>
          <p:nvPr/>
        </p:nvSpPr>
        <p:spPr bwMode="auto">
          <a:xfrm>
            <a:off x="5857875" y="3348038"/>
            <a:ext cx="98425" cy="107950"/>
          </a:xfrm>
          <a:prstGeom prst="ellipse">
            <a:avLst/>
          </a:prstGeom>
          <a:solidFill>
            <a:srgbClr val="003D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800">
              <a:latin typeface="Helvetica Neue Light" charset="0"/>
              <a:sym typeface="Helvetica Neue Light" charset="0"/>
            </a:endParaRPr>
          </a:p>
        </p:txBody>
      </p:sp>
      <p:sp>
        <p:nvSpPr>
          <p:cNvPr id="91154" name="Oval 18"/>
          <p:cNvSpPr>
            <a:spLocks/>
          </p:cNvSpPr>
          <p:nvPr/>
        </p:nvSpPr>
        <p:spPr bwMode="auto">
          <a:xfrm>
            <a:off x="5973763" y="1857375"/>
            <a:ext cx="98425" cy="106363"/>
          </a:xfrm>
          <a:prstGeom prst="ellipse">
            <a:avLst/>
          </a:prstGeom>
          <a:solidFill>
            <a:srgbClr val="FD9A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800">
              <a:latin typeface="Helvetica Neue Light" charset="0"/>
              <a:sym typeface="Helvetica Neue Light" charset="0"/>
            </a:endParaRPr>
          </a:p>
        </p:txBody>
      </p:sp>
      <p:sp>
        <p:nvSpPr>
          <p:cNvPr id="43027" name="Rectangle 19"/>
          <p:cNvSpPr>
            <a:spLocks/>
          </p:cNvSpPr>
          <p:nvPr/>
        </p:nvSpPr>
        <p:spPr bwMode="auto">
          <a:xfrm>
            <a:off x="303213" y="1527175"/>
            <a:ext cx="4344987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3300"/>
              </a:spcBef>
            </a:pPr>
            <a:r>
              <a:rPr lang="en-US" sz="2000">
                <a:solidFill>
                  <a:srgbClr val="191919"/>
                </a:solidFill>
                <a:latin typeface="Helvetica Neue" charset="0"/>
                <a:ea typeface="ＭＳ Ｐゴシック" charset="0"/>
                <a:sym typeface="Helvetica Neue" charset="0"/>
              </a:rPr>
              <a:t>Linked pairs</a:t>
            </a:r>
          </a:p>
          <a:p>
            <a:pPr>
              <a:spcBef>
                <a:spcPts val="3300"/>
              </a:spcBef>
              <a:buFontTx/>
              <a:buAutoNum type="arabicPeriod"/>
            </a:pPr>
            <a:r>
              <a:rPr lang="en-US" sz="2000">
                <a:solidFill>
                  <a:srgbClr val="00BAFB"/>
                </a:solidFill>
                <a:latin typeface="Helvetica Neue" charset="0"/>
                <a:ea typeface="ＭＳ Ｐゴシック" charset="0"/>
                <a:sym typeface="Helvetica Neue" charset="0"/>
              </a:rPr>
              <a:t>aa</a:t>
            </a:r>
            <a:r>
              <a:rPr lang="en-US" sz="2000">
                <a:solidFill>
                  <a:srgbClr val="191919"/>
                </a:solidFill>
                <a:latin typeface="Helvetica Neue" charset="0"/>
                <a:ea typeface="ＭＳ Ｐゴシック" charset="0"/>
                <a:sym typeface="Helvetica Neue" charset="0"/>
              </a:rPr>
              <a:t>aba</a:t>
            </a:r>
            <a:r>
              <a:rPr lang="en-US" sz="2000">
                <a:latin typeface="Helvetica Neue" charset="0"/>
                <a:ea typeface="ＭＳ Ｐゴシック" charset="0"/>
                <a:sym typeface="Helvetica Neue" charset="0"/>
              </a:rPr>
              <a:t>BB</a:t>
            </a:r>
            <a:r>
              <a:rPr lang="en-US" sz="2000">
                <a:solidFill>
                  <a:srgbClr val="00BAFB"/>
                </a:solidFill>
                <a:latin typeface="Helvetica Neue" charset="0"/>
                <a:ea typeface="ＭＳ Ｐゴシック" charset="0"/>
                <a:sym typeface="Helvetica Neue" charset="0"/>
              </a:rPr>
              <a:t>, </a:t>
            </a:r>
            <a:r>
              <a:rPr lang="en-US" sz="2000">
                <a:solidFill>
                  <a:srgbClr val="1A1A1A"/>
                </a:solidFill>
                <a:latin typeface="Helvetica Neue" charset="0"/>
                <a:ea typeface="ＭＳ Ｐゴシック" charset="0"/>
                <a:sym typeface="Helvetica Neue" charset="0"/>
              </a:rPr>
              <a:t>aa</a:t>
            </a:r>
            <a:r>
              <a:rPr lang="en-US" sz="2000">
                <a:solidFill>
                  <a:srgbClr val="191919"/>
                </a:solidFill>
                <a:latin typeface="Helvetica Neue" charset="0"/>
                <a:ea typeface="ＭＳ Ｐゴシック" charset="0"/>
                <a:sym typeface="Helvetica Neue" charset="0"/>
              </a:rPr>
              <a:t>aba</a:t>
            </a:r>
            <a:r>
              <a:rPr lang="en-US" sz="2000">
                <a:solidFill>
                  <a:srgbClr val="00BAFB"/>
                </a:solidFill>
                <a:latin typeface="Helvetica Neue" charset="0"/>
                <a:ea typeface="ＭＳ Ｐゴシック" charset="0"/>
                <a:sym typeface="Helvetica Neue" charset="0"/>
              </a:rPr>
              <a:t>BB  -&gt; aa, BB</a:t>
            </a:r>
            <a:r>
              <a:rPr lang="en-US" sz="2000">
                <a:solidFill>
                  <a:srgbClr val="191919"/>
                </a:solidFill>
                <a:latin typeface="Helvetica Neue" charset="0"/>
                <a:ea typeface="ＭＳ Ｐゴシック" charset="0"/>
                <a:sym typeface="Helvetica Neue" charset="0"/>
              </a:rPr>
              <a:t>  </a:t>
            </a:r>
          </a:p>
          <a:p>
            <a:pPr>
              <a:spcBef>
                <a:spcPts val="3300"/>
              </a:spcBef>
              <a:buFontTx/>
              <a:buAutoNum type="arabicPeriod"/>
            </a:pPr>
            <a:r>
              <a:rPr lang="en-US" sz="2000">
                <a:solidFill>
                  <a:srgbClr val="191919"/>
                </a:solidFill>
                <a:latin typeface="Helvetica Neue" charset="0"/>
                <a:ea typeface="ＭＳ Ｐゴシック" charset="0"/>
                <a:sym typeface="Helvetica Neue" charset="0"/>
              </a:rPr>
              <a:t>a</a:t>
            </a:r>
            <a:r>
              <a:rPr lang="en-US" sz="2000">
                <a:solidFill>
                  <a:srgbClr val="D90B00"/>
                </a:solidFill>
                <a:latin typeface="Helvetica Neue" charset="0"/>
                <a:ea typeface="ＭＳ Ｐゴシック" charset="0"/>
                <a:sym typeface="Helvetica Neue" charset="0"/>
              </a:rPr>
              <a:t>aa</a:t>
            </a:r>
            <a:r>
              <a:rPr lang="en-US" sz="2000">
                <a:solidFill>
                  <a:srgbClr val="191919"/>
                </a:solidFill>
                <a:latin typeface="Helvetica Neue" charset="0"/>
                <a:ea typeface="ＭＳ Ｐゴシック" charset="0"/>
                <a:sym typeface="Helvetica Neue" charset="0"/>
              </a:rPr>
              <a:t>ba</a:t>
            </a:r>
            <a:r>
              <a:rPr lang="en-US" sz="2000">
                <a:latin typeface="Helvetica Neue" charset="0"/>
                <a:ea typeface="ＭＳ Ｐゴシック" charset="0"/>
                <a:sym typeface="Helvetica Neue" charset="0"/>
              </a:rPr>
              <a:t>BB ,</a:t>
            </a:r>
            <a:r>
              <a:rPr lang="en-US" sz="2000">
                <a:solidFill>
                  <a:srgbClr val="191919"/>
                </a:solidFill>
                <a:latin typeface="Helvetica Neue" charset="0"/>
                <a:ea typeface="ＭＳ Ｐゴシック" charset="0"/>
                <a:sym typeface="Helvetica Neue" charset="0"/>
              </a:rPr>
              <a:t>a</a:t>
            </a:r>
            <a:r>
              <a:rPr lang="en-US" sz="2000">
                <a:latin typeface="Helvetica Neue" charset="0"/>
                <a:ea typeface="ＭＳ Ｐゴシック" charset="0"/>
                <a:sym typeface="Helvetica Neue" charset="0"/>
              </a:rPr>
              <a:t>aa</a:t>
            </a:r>
            <a:r>
              <a:rPr lang="en-US" sz="2000">
                <a:solidFill>
                  <a:srgbClr val="191919"/>
                </a:solidFill>
                <a:latin typeface="Helvetica Neue" charset="0"/>
                <a:ea typeface="ＭＳ Ｐゴシック" charset="0"/>
                <a:sym typeface="Helvetica Neue" charset="0"/>
              </a:rPr>
              <a:t>ba</a:t>
            </a:r>
            <a:r>
              <a:rPr lang="en-US" sz="2000">
                <a:solidFill>
                  <a:srgbClr val="FF2712"/>
                </a:solidFill>
                <a:latin typeface="Helvetica Neue" charset="0"/>
                <a:ea typeface="ＭＳ Ｐゴシック" charset="0"/>
                <a:sym typeface="Helvetica Neue" charset="0"/>
              </a:rPr>
              <a:t>BB  -&gt; aa,BB</a:t>
            </a:r>
            <a:endParaRPr lang="en-US" sz="2000">
              <a:solidFill>
                <a:srgbClr val="66B132"/>
              </a:solidFill>
              <a:latin typeface="Helvetica Neue" charset="0"/>
              <a:ea typeface="ＭＳ Ｐゴシック" charset="0"/>
              <a:sym typeface="Helvetica Neue" charset="0"/>
            </a:endParaRPr>
          </a:p>
          <a:p>
            <a:pPr>
              <a:spcBef>
                <a:spcPts val="3300"/>
              </a:spcBef>
              <a:buFontTx/>
              <a:buAutoNum type="arabicPeriod"/>
            </a:pPr>
            <a:r>
              <a:rPr lang="en-US" sz="2000">
                <a:solidFill>
                  <a:srgbClr val="001445"/>
                </a:solidFill>
                <a:latin typeface="Helvetica Neue" charset="0"/>
                <a:ea typeface="ＭＳ Ｐゴシック" charset="0"/>
                <a:sym typeface="Helvetica Neue" charset="0"/>
              </a:rPr>
              <a:t>a</a:t>
            </a:r>
            <a:r>
              <a:rPr lang="en-US" sz="2000">
                <a:solidFill>
                  <a:srgbClr val="676767"/>
                </a:solidFill>
                <a:latin typeface="Helvetica Neue" charset="0"/>
                <a:ea typeface="ＭＳ Ｐゴシック" charset="0"/>
                <a:sym typeface="Helvetica Neue" charset="0"/>
              </a:rPr>
              <a:t>aab</a:t>
            </a:r>
            <a:r>
              <a:rPr lang="en-US" sz="2000">
                <a:latin typeface="Helvetica Neue" charset="0"/>
                <a:ea typeface="ＭＳ Ｐゴシック" charset="0"/>
                <a:sym typeface="Helvetica Neue" charset="0"/>
              </a:rPr>
              <a:t>aB</a:t>
            </a:r>
            <a:r>
              <a:rPr lang="en-US" sz="2000">
                <a:solidFill>
                  <a:srgbClr val="001445"/>
                </a:solidFill>
                <a:latin typeface="Helvetica Neue" charset="0"/>
                <a:ea typeface="ＭＳ Ｐゴシック" charset="0"/>
                <a:sym typeface="Helvetica Neue" charset="0"/>
              </a:rPr>
              <a:t>B</a:t>
            </a:r>
            <a:r>
              <a:rPr lang="en-US" sz="2000">
                <a:solidFill>
                  <a:srgbClr val="676767"/>
                </a:solidFill>
                <a:latin typeface="Helvetica Neue" charset="0"/>
                <a:ea typeface="ＭＳ Ｐゴシック" charset="0"/>
                <a:sym typeface="Helvetica Neue" charset="0"/>
              </a:rPr>
              <a:t>,</a:t>
            </a:r>
            <a:r>
              <a:rPr lang="en-US" sz="2000">
                <a:solidFill>
                  <a:srgbClr val="001445"/>
                </a:solidFill>
                <a:latin typeface="Helvetica Neue" charset="0"/>
                <a:ea typeface="ＭＳ Ｐゴシック" charset="0"/>
                <a:sym typeface="Helvetica Neue" charset="0"/>
              </a:rPr>
              <a:t> abaB</a:t>
            </a:r>
            <a:r>
              <a:rPr lang="en-US" sz="2000">
                <a:solidFill>
                  <a:srgbClr val="676767"/>
                </a:solidFill>
                <a:latin typeface="Helvetica Neue" charset="0"/>
                <a:ea typeface="ＭＳ Ｐゴシック" charset="0"/>
                <a:sym typeface="Helvetica Neue" charset="0"/>
              </a:rPr>
              <a:t>Baa -&gt;aab, Baa</a:t>
            </a:r>
            <a:endParaRPr lang="en-US" sz="2000">
              <a:solidFill>
                <a:srgbClr val="001445"/>
              </a:solidFill>
              <a:latin typeface="Helvetica Neue" charset="0"/>
              <a:ea typeface="ＭＳ Ｐゴシック" charset="0"/>
              <a:sym typeface="Helvetica Neue" charset="0"/>
            </a:endParaRPr>
          </a:p>
          <a:p>
            <a:pPr>
              <a:spcBef>
                <a:spcPts val="3300"/>
              </a:spcBef>
              <a:buFontTx/>
              <a:buAutoNum type="arabicPeriod"/>
            </a:pPr>
            <a:r>
              <a:rPr lang="en-US" sz="2000">
                <a:solidFill>
                  <a:srgbClr val="003DCC"/>
                </a:solidFill>
                <a:latin typeface="Helvetica Neue" charset="0"/>
                <a:ea typeface="ＭＳ Ｐゴシック" charset="0"/>
                <a:sym typeface="Helvetica Neue" charset="0"/>
              </a:rPr>
              <a:t>Baaa</a:t>
            </a:r>
            <a:r>
              <a:rPr lang="en-US" sz="2000">
                <a:solidFill>
                  <a:srgbClr val="001445"/>
                </a:solidFill>
                <a:latin typeface="Helvetica Neue" charset="0"/>
                <a:ea typeface="ＭＳ Ｐゴシック" charset="0"/>
                <a:sym typeface="Helvetica Neue" charset="0"/>
              </a:rPr>
              <a:t>baB,</a:t>
            </a:r>
            <a:r>
              <a:rPr lang="en-US" sz="2000">
                <a:solidFill>
                  <a:srgbClr val="0044FE"/>
                </a:solidFill>
                <a:latin typeface="Helvetica Neue" charset="0"/>
                <a:ea typeface="ＭＳ Ｐゴシック" charset="0"/>
                <a:sym typeface="Helvetica Neue" charset="0"/>
              </a:rPr>
              <a:t>aaab</a:t>
            </a:r>
            <a:r>
              <a:rPr lang="en-US" sz="2000">
                <a:solidFill>
                  <a:srgbClr val="001445"/>
                </a:solidFill>
                <a:latin typeface="Helvetica Neue" charset="0"/>
                <a:ea typeface="ＭＳ Ｐゴシック" charset="0"/>
                <a:sym typeface="Helvetica Neue" charset="0"/>
              </a:rPr>
              <a:t>aBB  -&gt;</a:t>
            </a:r>
            <a:r>
              <a:rPr lang="en-US" sz="2000">
                <a:solidFill>
                  <a:srgbClr val="003DCC"/>
                </a:solidFill>
                <a:latin typeface="Helvetica Neue" charset="0"/>
                <a:ea typeface="ＭＳ Ｐゴシック" charset="0"/>
                <a:sym typeface="Helvetica Neue" charset="0"/>
              </a:rPr>
              <a:t>Baaa, aaab</a:t>
            </a:r>
            <a:r>
              <a:rPr lang="en-US" sz="2000">
                <a:solidFill>
                  <a:srgbClr val="001445"/>
                </a:solidFill>
                <a:latin typeface="Helvetica Neue" charset="0"/>
                <a:ea typeface="ＭＳ Ｐゴシック" charset="0"/>
                <a:sym typeface="Helvetica Neue" charset="0"/>
              </a:rPr>
              <a:t> </a:t>
            </a:r>
          </a:p>
          <a:p>
            <a:pPr>
              <a:spcBef>
                <a:spcPts val="3300"/>
              </a:spcBef>
              <a:buFontTx/>
              <a:buAutoNum type="arabicPeriod"/>
            </a:pPr>
            <a:r>
              <a:rPr lang="en-US" sz="2000">
                <a:solidFill>
                  <a:srgbClr val="001445"/>
                </a:solidFill>
                <a:latin typeface="Helvetica Neue" charset="0"/>
                <a:ea typeface="ＭＳ Ｐゴシック" charset="0"/>
                <a:sym typeface="Helvetica Neue" charset="0"/>
              </a:rPr>
              <a:t>aa</a:t>
            </a:r>
            <a:r>
              <a:rPr lang="en-US" sz="2000">
                <a:solidFill>
                  <a:srgbClr val="FE7038"/>
                </a:solidFill>
                <a:latin typeface="Helvetica Neue" charset="0"/>
                <a:ea typeface="ＭＳ Ｐゴシック" charset="0"/>
                <a:sym typeface="Helvetica Neue" charset="0"/>
              </a:rPr>
              <a:t>aba</a:t>
            </a:r>
            <a:r>
              <a:rPr lang="en-US" sz="2000">
                <a:solidFill>
                  <a:srgbClr val="001445"/>
                </a:solidFill>
                <a:latin typeface="Helvetica Neue" charset="0"/>
                <a:ea typeface="ＭＳ Ｐゴシック" charset="0"/>
                <a:sym typeface="Helvetica Neue" charset="0"/>
              </a:rPr>
              <a:t>BB , aaba</a:t>
            </a:r>
            <a:r>
              <a:rPr lang="en-US" sz="2000">
                <a:solidFill>
                  <a:srgbClr val="FE7038"/>
                </a:solidFill>
                <a:latin typeface="Helvetica Neue" charset="0"/>
                <a:ea typeface="ＭＳ Ｐゴシック" charset="0"/>
                <a:sym typeface="Helvetica Neue" charset="0"/>
              </a:rPr>
              <a:t>BBa -&gt; aba, Bba</a:t>
            </a:r>
            <a:endParaRPr lang="en-US" sz="2000">
              <a:solidFill>
                <a:srgbClr val="001445"/>
              </a:solidFill>
              <a:latin typeface="Helvetica Neue" charset="0"/>
              <a:ea typeface="ＭＳ Ｐゴシック" charset="0"/>
              <a:sym typeface="Helvetica Neue" charset="0"/>
            </a:endParaRPr>
          </a:p>
          <a:p>
            <a:pPr>
              <a:spcBef>
                <a:spcPts val="3300"/>
              </a:spcBef>
              <a:buFontTx/>
              <a:buAutoNum type="arabicPeriod"/>
            </a:pPr>
            <a:r>
              <a:rPr lang="en-US" sz="2000">
                <a:solidFill>
                  <a:srgbClr val="001445"/>
                </a:solidFill>
                <a:latin typeface="Helvetica Neue" charset="0"/>
                <a:ea typeface="ＭＳ Ｐゴシック" charset="0"/>
                <a:sym typeface="Helvetica Neue" charset="0"/>
              </a:rPr>
              <a:t>aaab</a:t>
            </a:r>
            <a:r>
              <a:rPr lang="en-US" sz="2000">
                <a:solidFill>
                  <a:srgbClr val="66B132"/>
                </a:solidFill>
                <a:latin typeface="Helvetica Neue" charset="0"/>
                <a:ea typeface="ＭＳ Ｐゴシック" charset="0"/>
                <a:sym typeface="Helvetica Neue" charset="0"/>
              </a:rPr>
              <a:t>aBB</a:t>
            </a:r>
            <a:r>
              <a:rPr lang="en-US" sz="2000">
                <a:solidFill>
                  <a:srgbClr val="001445"/>
                </a:solidFill>
                <a:latin typeface="Helvetica Neue" charset="0"/>
                <a:ea typeface="ＭＳ Ｐゴシック" charset="0"/>
                <a:sym typeface="Helvetica Neue" charset="0"/>
              </a:rPr>
              <a:t>,aa</a:t>
            </a:r>
            <a:r>
              <a:rPr lang="en-US" sz="2000">
                <a:solidFill>
                  <a:srgbClr val="66B132"/>
                </a:solidFill>
                <a:latin typeface="Helvetica Neue" charset="0"/>
                <a:ea typeface="ＭＳ Ｐゴシック" charset="0"/>
                <a:sym typeface="Helvetica Neue" charset="0"/>
              </a:rPr>
              <a:t>aba</a:t>
            </a:r>
            <a:r>
              <a:rPr lang="en-US" sz="2000">
                <a:solidFill>
                  <a:srgbClr val="001445"/>
                </a:solidFill>
                <a:latin typeface="Helvetica Neue" charset="0"/>
                <a:ea typeface="ＭＳ Ｐゴシック" charset="0"/>
                <a:sym typeface="Helvetica Neue" charset="0"/>
              </a:rPr>
              <a:t>BB  -&gt; </a:t>
            </a:r>
            <a:r>
              <a:rPr lang="en-US" sz="2000">
                <a:solidFill>
                  <a:srgbClr val="66B132"/>
                </a:solidFill>
                <a:latin typeface="Helvetica Neue" charset="0"/>
                <a:ea typeface="ＭＳ Ｐゴシック" charset="0"/>
                <a:sym typeface="Helvetica Neue" charset="0"/>
              </a:rPr>
              <a:t>aBB, aba  </a:t>
            </a:r>
            <a:r>
              <a:rPr lang="en-US" sz="2000">
                <a:solidFill>
                  <a:srgbClr val="001445"/>
                </a:solidFill>
                <a:latin typeface="Helvetica Neue" charset="0"/>
                <a:ea typeface="ＭＳ Ｐゴシック" charset="0"/>
                <a:sym typeface="Helvetica Neue" charset="0"/>
              </a:rPr>
              <a:t>           </a:t>
            </a:r>
          </a:p>
          <a:p>
            <a:pPr>
              <a:spcBef>
                <a:spcPts val="3300"/>
              </a:spcBef>
              <a:buFontTx/>
              <a:buChar char="•"/>
            </a:pPr>
            <a:endParaRPr lang="en-US" sz="2000">
              <a:solidFill>
                <a:srgbClr val="66B132"/>
              </a:solidFill>
              <a:latin typeface="Helvetica Neue" charset="0"/>
              <a:ea typeface="ＭＳ Ｐゴシック" charset="0"/>
              <a:sym typeface="Helvetica Neue" charset="0"/>
            </a:endParaRPr>
          </a:p>
          <a:p>
            <a:pPr>
              <a:spcBef>
                <a:spcPts val="3300"/>
              </a:spcBef>
            </a:pPr>
            <a:endParaRPr lang="en-US" sz="2000">
              <a:solidFill>
                <a:srgbClr val="001445"/>
              </a:solidFill>
              <a:latin typeface="Helvetica Neue" charset="0"/>
              <a:ea typeface="ＭＳ Ｐゴシック" charset="0"/>
              <a:sym typeface="Helvetica Neue" charset="0"/>
            </a:endParaRPr>
          </a:p>
        </p:txBody>
      </p:sp>
      <p:sp>
        <p:nvSpPr>
          <p:cNvPr id="91156" name="Oval 20"/>
          <p:cNvSpPr>
            <a:spLocks/>
          </p:cNvSpPr>
          <p:nvPr/>
        </p:nvSpPr>
        <p:spPr bwMode="auto">
          <a:xfrm>
            <a:off x="7072313" y="2490788"/>
            <a:ext cx="98425" cy="107950"/>
          </a:xfrm>
          <a:prstGeom prst="ellipse">
            <a:avLst/>
          </a:prstGeom>
          <a:solidFill>
            <a:srgbClr val="66B13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800">
              <a:latin typeface="Helvetica Neue Light" charset="0"/>
              <a:sym typeface="Helvetica Neue Light" charset="0"/>
            </a:endParaRPr>
          </a:p>
        </p:txBody>
      </p:sp>
      <p:sp>
        <p:nvSpPr>
          <p:cNvPr id="91157" name="Rectangle 21"/>
          <p:cNvSpPr>
            <a:spLocks/>
          </p:cNvSpPr>
          <p:nvPr/>
        </p:nvSpPr>
        <p:spPr bwMode="auto">
          <a:xfrm>
            <a:off x="6608763" y="2581275"/>
            <a:ext cx="207962" cy="3889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28568" bIns="0">
            <a:spAutoFit/>
          </a:bodyPr>
          <a:lstStyle/>
          <a:p>
            <a:pPr marL="26988"/>
            <a:r>
              <a:rPr lang="en-US" sz="2500">
                <a:latin typeface="Helvetica Neue Light" charset="0"/>
                <a:ea typeface="ＭＳ Ｐゴシック" charset="0"/>
                <a:sym typeface="Helvetica Neue Light" charset="0"/>
              </a:rPr>
              <a:t>1</a:t>
            </a:r>
          </a:p>
        </p:txBody>
      </p:sp>
      <p:sp>
        <p:nvSpPr>
          <p:cNvPr id="91158" name="Rectangle 22"/>
          <p:cNvSpPr>
            <a:spLocks/>
          </p:cNvSpPr>
          <p:nvPr/>
        </p:nvSpPr>
        <p:spPr bwMode="auto">
          <a:xfrm>
            <a:off x="6983413" y="3759200"/>
            <a:ext cx="209550" cy="3889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28568" bIns="0">
            <a:spAutoFit/>
          </a:bodyPr>
          <a:lstStyle/>
          <a:p>
            <a:pPr marL="26988"/>
            <a:r>
              <a:rPr lang="en-US" sz="2500">
                <a:latin typeface="Helvetica Neue Light" charset="0"/>
                <a:ea typeface="ＭＳ Ｐゴシック" charset="0"/>
                <a:sym typeface="Helvetica Neue Light" charset="0"/>
              </a:rPr>
              <a:t>2</a:t>
            </a:r>
          </a:p>
        </p:txBody>
      </p:sp>
      <p:sp>
        <p:nvSpPr>
          <p:cNvPr id="91159" name="Rectangle 23"/>
          <p:cNvSpPr>
            <a:spLocks/>
          </p:cNvSpPr>
          <p:nvPr/>
        </p:nvSpPr>
        <p:spPr bwMode="auto">
          <a:xfrm>
            <a:off x="7527925" y="2160588"/>
            <a:ext cx="209550" cy="3905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28568" bIns="0">
            <a:spAutoFit/>
          </a:bodyPr>
          <a:lstStyle/>
          <a:p>
            <a:pPr marL="26988"/>
            <a:r>
              <a:rPr lang="en-US" sz="2500">
                <a:latin typeface="Helvetica Neue Light" charset="0"/>
                <a:ea typeface="ＭＳ Ｐゴシック" charset="0"/>
                <a:sym typeface="Helvetica Neue Light" charset="0"/>
              </a:rPr>
              <a:t>3</a:t>
            </a:r>
          </a:p>
        </p:txBody>
      </p:sp>
      <p:sp>
        <p:nvSpPr>
          <p:cNvPr id="91160" name="Rectangle 24"/>
          <p:cNvSpPr>
            <a:spLocks/>
          </p:cNvSpPr>
          <p:nvPr/>
        </p:nvSpPr>
        <p:spPr bwMode="auto">
          <a:xfrm>
            <a:off x="5759450" y="3465513"/>
            <a:ext cx="209550" cy="3889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28568" bIns="0">
            <a:spAutoFit/>
          </a:bodyPr>
          <a:lstStyle/>
          <a:p>
            <a:pPr marL="26988"/>
            <a:r>
              <a:rPr lang="en-US" sz="2500">
                <a:latin typeface="Helvetica Neue Light" charset="0"/>
                <a:ea typeface="ＭＳ Ｐゴシック" charset="0"/>
                <a:sym typeface="Helvetica Neue Light" charset="0"/>
              </a:rPr>
              <a:t>4</a:t>
            </a:r>
          </a:p>
        </p:txBody>
      </p:sp>
      <p:sp>
        <p:nvSpPr>
          <p:cNvPr id="91161" name="Rectangle 25"/>
          <p:cNvSpPr>
            <a:spLocks/>
          </p:cNvSpPr>
          <p:nvPr/>
        </p:nvSpPr>
        <p:spPr bwMode="auto">
          <a:xfrm>
            <a:off x="5884863" y="2000250"/>
            <a:ext cx="209550" cy="3889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28568" bIns="0">
            <a:spAutoFit/>
          </a:bodyPr>
          <a:lstStyle/>
          <a:p>
            <a:pPr marL="26988"/>
            <a:r>
              <a:rPr lang="en-US" sz="2500">
                <a:latin typeface="Helvetica Neue Light" charset="0"/>
                <a:ea typeface="ＭＳ Ｐゴシック" charset="0"/>
                <a:sym typeface="Helvetica Neue Light" charset="0"/>
              </a:rPr>
              <a:t>5</a:t>
            </a:r>
          </a:p>
        </p:txBody>
      </p:sp>
      <p:sp>
        <p:nvSpPr>
          <p:cNvPr id="91162" name="Rectangle 26"/>
          <p:cNvSpPr>
            <a:spLocks/>
          </p:cNvSpPr>
          <p:nvPr/>
        </p:nvSpPr>
        <p:spPr bwMode="auto">
          <a:xfrm>
            <a:off x="6831013" y="1820863"/>
            <a:ext cx="209550" cy="3905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28568" bIns="0">
            <a:spAutoFit/>
          </a:bodyPr>
          <a:lstStyle/>
          <a:p>
            <a:pPr marL="26988"/>
            <a:r>
              <a:rPr lang="en-US" sz="2500">
                <a:latin typeface="Helvetica Neue Light" charset="0"/>
                <a:ea typeface="ＭＳ Ｐゴシック" charset="0"/>
                <a:sym typeface="Helvetica Neue Light" charset="0"/>
              </a:rPr>
              <a:t>6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7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Line 1"/>
          <p:cNvSpPr>
            <a:spLocks noChangeShapeType="1"/>
          </p:cNvSpPr>
          <p:nvPr/>
        </p:nvSpPr>
        <p:spPr bwMode="auto">
          <a:xfrm>
            <a:off x="455613" y="1384300"/>
            <a:ext cx="8232775" cy="1588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9672" indent="-39672">
              <a:defRPr/>
            </a:pPr>
            <a:r>
              <a:rPr lang="en-US" sz="2000">
                <a:latin typeface="Helvetica Neue Medium" charset="0"/>
                <a:cs typeface="Helvetica Neue Medium" charset="0"/>
                <a:sym typeface="Helvetica Neue Medium" charset="0"/>
              </a:rPr>
              <a:t>Theorem (Reinhart </a:t>
            </a:r>
            <a:r>
              <a:rPr lang="ja-JP" altLang="en-US" sz="2000">
                <a:latin typeface="Arial"/>
                <a:cs typeface="Helvetica Neue Medium" charset="0"/>
                <a:sym typeface="Helvetica Neue Medium" charset="0"/>
              </a:rPr>
              <a:t>‘</a:t>
            </a:r>
            <a:r>
              <a:rPr lang="en-US" sz="2000">
                <a:latin typeface="Helvetica Neue Medium" charset="0"/>
                <a:cs typeface="Helvetica Neue Medium" charset="0"/>
                <a:sym typeface="Helvetica Neue Medium" charset="0"/>
              </a:rPr>
              <a:t>62, Birman-Series </a:t>
            </a:r>
            <a:r>
              <a:rPr lang="ja-JP" altLang="en-US" sz="2000">
                <a:latin typeface="Arial"/>
                <a:cs typeface="Helvetica Neue Medium" charset="0"/>
                <a:sym typeface="Helvetica Neue Medium" charset="0"/>
              </a:rPr>
              <a:t>‘</a:t>
            </a:r>
            <a:r>
              <a:rPr lang="en-US" sz="2000">
                <a:latin typeface="Helvetica Neue Medium" charset="0"/>
                <a:cs typeface="Helvetica Neue Medium" charset="0"/>
                <a:sym typeface="Helvetica Neue Medium" charset="0"/>
              </a:rPr>
              <a:t>83, Cohen-Lusting </a:t>
            </a:r>
            <a:r>
              <a:rPr lang="ja-JP" altLang="en-US" sz="2000">
                <a:latin typeface="Arial"/>
                <a:cs typeface="Helvetica Neue Medium" charset="0"/>
                <a:sym typeface="Helvetica Neue Medium" charset="0"/>
              </a:rPr>
              <a:t>‘</a:t>
            </a:r>
            <a:r>
              <a:rPr lang="en-US" sz="2000">
                <a:latin typeface="Helvetica Neue Medium" charset="0"/>
                <a:cs typeface="Helvetica Neue Medium" charset="0"/>
                <a:sym typeface="Helvetica Neue Medium" charset="0"/>
              </a:rPr>
              <a:t>86, C. </a:t>
            </a:r>
            <a:r>
              <a:rPr lang="ja-JP" altLang="en-US" sz="2000">
                <a:latin typeface="Arial"/>
                <a:cs typeface="Helvetica Neue Medium" charset="0"/>
                <a:sym typeface="Helvetica Neue Medium" charset="0"/>
              </a:rPr>
              <a:t>‘</a:t>
            </a:r>
            <a:r>
              <a:rPr lang="en-US" sz="2000">
                <a:latin typeface="Helvetica Neue Medium" charset="0"/>
                <a:cs typeface="Helvetica Neue Medium" charset="0"/>
                <a:sym typeface="Helvetica Neue Medium" charset="0"/>
              </a:rPr>
              <a:t>04)</a:t>
            </a:r>
            <a:endParaRPr lang="en-US" sz="2000">
              <a:latin typeface="Helvetica Neue Medium" charset="0"/>
              <a:sym typeface="Helvetica Neue Medium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46213"/>
            <a:ext cx="6804025" cy="5162550"/>
          </a:xfrm>
        </p:spPr>
        <p:txBody>
          <a:bodyPr/>
          <a:lstStyle/>
          <a:p>
            <a:pPr marL="382436" indent="-342761">
              <a:defRPr/>
            </a:pPr>
            <a:r>
              <a:rPr lang="en-US" sz="1900" dirty="0" smtClean="0"/>
              <a:t>Let S </a:t>
            </a:r>
            <a:r>
              <a:rPr lang="en-US" sz="1900" dirty="0"/>
              <a:t>be an </a:t>
            </a:r>
            <a:r>
              <a:rPr lang="en-US" sz="1900" dirty="0" err="1"/>
              <a:t>orientable</a:t>
            </a:r>
            <a:r>
              <a:rPr lang="en-US" sz="1900" dirty="0"/>
              <a:t> surface with boundary.</a:t>
            </a:r>
          </a:p>
          <a:p>
            <a:pPr marL="382436" indent="-342761">
              <a:defRPr/>
            </a:pPr>
            <a:r>
              <a:rPr lang="en-US" sz="1900" dirty="0"/>
              <a:t>Let </a:t>
            </a:r>
            <a:r>
              <a:rPr lang="en-US" sz="1900" dirty="0" smtClean="0"/>
              <a:t>V </a:t>
            </a:r>
            <a:r>
              <a:rPr lang="en-US" sz="1900" dirty="0"/>
              <a:t>be a surface word </a:t>
            </a:r>
            <a:r>
              <a:rPr lang="en-US" sz="1900" dirty="0" smtClean="0"/>
              <a:t>yielding S~S</a:t>
            </a:r>
            <a:r>
              <a:rPr lang="en-US" sz="1900" baseline="-25000" dirty="0" smtClean="0"/>
              <a:t>V</a:t>
            </a:r>
            <a:r>
              <a:rPr lang="en-US" sz="1900" dirty="0" smtClean="0"/>
              <a:t>. </a:t>
            </a:r>
            <a:r>
              <a:rPr lang="en-US" sz="19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(Example V=</a:t>
            </a:r>
            <a:r>
              <a:rPr lang="en-US" sz="19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abAB</a:t>
            </a:r>
            <a:r>
              <a:rPr lang="en-US" sz="19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  <a:endParaRPr lang="en-US" sz="19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82436" indent="-342761">
              <a:defRPr/>
            </a:pPr>
            <a:r>
              <a:rPr lang="en-US" sz="1900" dirty="0" smtClean="0"/>
              <a:t>Consider a free </a:t>
            </a:r>
            <a:r>
              <a:rPr lang="en-US" sz="1900" dirty="0" err="1" smtClean="0"/>
              <a:t>homotopy</a:t>
            </a:r>
            <a:r>
              <a:rPr lang="en-US" sz="1900" dirty="0" smtClean="0"/>
              <a:t> class of curves on S, labeled by a cyclic reduced word w </a:t>
            </a:r>
            <a:r>
              <a:rPr lang="en-US" sz="19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(Example w=</a:t>
            </a:r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aaabaBB</a:t>
            </a:r>
            <a:r>
              <a:rPr lang="en-US" sz="19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382436" indent="-342761">
              <a:defRPr/>
            </a:pPr>
            <a:r>
              <a:rPr lang="en-US" sz="1900" dirty="0" smtClean="0"/>
              <a:t>Let </a:t>
            </a:r>
            <a:r>
              <a:rPr lang="en-US" sz="1900" dirty="0">
                <a:latin typeface="Lucida Grande" charset="0"/>
                <a:cs typeface="Lucida Grande" charset="0"/>
                <a:sym typeface="Lucida Grande" charset="0"/>
              </a:rPr>
              <a:t>α</a:t>
            </a:r>
            <a:r>
              <a:rPr lang="en-US" sz="1900" dirty="0"/>
              <a:t> be a representative of </a:t>
            </a:r>
            <a:r>
              <a:rPr lang="en-US" sz="1900" dirty="0" smtClean="0"/>
              <a:t>w </a:t>
            </a:r>
            <a:r>
              <a:rPr lang="en-US" sz="1900" dirty="0"/>
              <a:t>self-intersecting transversally in the minimal number of points. 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30200" y="4700588"/>
            <a:ext cx="8685213" cy="1282700"/>
            <a:chOff x="330398" y="4700470"/>
            <a:chExt cx="8685240" cy="1282421"/>
          </a:xfrm>
        </p:grpSpPr>
        <p:grpSp>
          <p:nvGrpSpPr>
            <p:cNvPr id="93212" name="Group 6"/>
            <p:cNvGrpSpPr>
              <a:grpSpLocks/>
            </p:cNvGrpSpPr>
            <p:nvPr/>
          </p:nvGrpSpPr>
          <p:grpSpPr bwMode="auto">
            <a:xfrm>
              <a:off x="330398" y="5009555"/>
              <a:ext cx="3464719" cy="973336"/>
              <a:chOff x="0" y="0"/>
              <a:chExt cx="3104" cy="872"/>
            </a:xfrm>
          </p:grpSpPr>
          <p:sp>
            <p:nvSpPr>
              <p:cNvPr id="93218" name="Rectangle 4"/>
              <p:cNvSpPr>
                <a:spLocks/>
              </p:cNvSpPr>
              <p:nvPr/>
            </p:nvSpPr>
            <p:spPr bwMode="auto">
              <a:xfrm>
                <a:off x="0" y="0"/>
                <a:ext cx="3104" cy="872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3219" name="Rectangle 5"/>
              <p:cNvSpPr>
                <a:spLocks/>
              </p:cNvSpPr>
              <p:nvPr/>
            </p:nvSpPr>
            <p:spPr bwMode="auto">
              <a:xfrm>
                <a:off x="0" y="96"/>
                <a:ext cx="3104" cy="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/>
              <a:p>
                <a:pPr algn="ctr"/>
                <a:r>
                  <a:rPr lang="en-US" sz="2800">
                    <a:solidFill>
                      <a:schemeClr val="tx1"/>
                    </a:solidFill>
                    <a:latin typeface="Helvetica Neue Medium" charset="0"/>
                    <a:ea typeface="ＭＳ Ｐゴシック" charset="0"/>
                    <a:sym typeface="Helvetica Neue Medium" charset="0"/>
                  </a:rPr>
                  <a:t>Self-intersection points of </a:t>
                </a:r>
                <a:r>
                  <a:rPr lang="en-US" sz="2700">
                    <a:solidFill>
                      <a:schemeClr val="tx1"/>
                    </a:solidFill>
                    <a:latin typeface="Lucida Grande" charset="0"/>
                    <a:ea typeface="ＭＳ Ｐゴシック" charset="0"/>
                    <a:sym typeface="Lucida Grande" charset="0"/>
                  </a:rPr>
                  <a:t>α</a:t>
                </a:r>
                <a:r>
                  <a:rPr lang="en-US" sz="2800">
                    <a:solidFill>
                      <a:schemeClr val="tx1"/>
                    </a:solidFill>
                    <a:latin typeface="Helvetica Neue Medium" charset="0"/>
                    <a:ea typeface="ＭＳ Ｐゴシック" charset="0"/>
                    <a:sym typeface="Helvetica Neue Medium" charset="0"/>
                  </a:rPr>
                  <a:t>.</a:t>
                </a:r>
              </a:p>
            </p:txBody>
          </p:sp>
        </p:grpSp>
        <p:grpSp>
          <p:nvGrpSpPr>
            <p:cNvPr id="93213" name="Group 9"/>
            <p:cNvGrpSpPr>
              <a:grpSpLocks/>
            </p:cNvGrpSpPr>
            <p:nvPr/>
          </p:nvGrpSpPr>
          <p:grpSpPr bwMode="auto">
            <a:xfrm>
              <a:off x="6711779" y="4875609"/>
              <a:ext cx="2303859" cy="973336"/>
              <a:chOff x="0" y="0"/>
              <a:chExt cx="2064" cy="872"/>
            </a:xfrm>
          </p:grpSpPr>
          <p:sp>
            <p:nvSpPr>
              <p:cNvPr id="93216" name="Rectangle 7"/>
              <p:cNvSpPr>
                <a:spLocks/>
              </p:cNvSpPr>
              <p:nvPr/>
            </p:nvSpPr>
            <p:spPr bwMode="auto">
              <a:xfrm>
                <a:off x="0" y="0"/>
                <a:ext cx="2064" cy="872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3217" name="Rectangle 8"/>
              <p:cNvSpPr>
                <a:spLocks/>
              </p:cNvSpPr>
              <p:nvPr/>
            </p:nvSpPr>
            <p:spPr bwMode="auto">
              <a:xfrm>
                <a:off x="0" y="64"/>
                <a:ext cx="2064" cy="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/>
              <a:p>
                <a:pPr algn="ctr"/>
                <a:r>
                  <a:rPr lang="en-US" sz="3000" dirty="0">
                    <a:solidFill>
                      <a:schemeClr val="tx1"/>
                    </a:solidFill>
                    <a:latin typeface="Helvetica Neue Medium" charset="0"/>
                    <a:ea typeface="ＭＳ Ｐゴシック" charset="0"/>
                    <a:sym typeface="Helvetica Neue Medium" charset="0"/>
                  </a:rPr>
                  <a:t>linked pairs of w</a:t>
                </a:r>
              </a:p>
            </p:txBody>
          </p:sp>
        </p:grpSp>
        <p:sp>
          <p:nvSpPr>
            <p:cNvPr id="93214" name="Rectangle 10"/>
            <p:cNvSpPr>
              <a:spLocks/>
            </p:cNvSpPr>
            <p:nvPr/>
          </p:nvSpPr>
          <p:spPr bwMode="auto">
            <a:xfrm>
              <a:off x="4059006" y="4700470"/>
              <a:ext cx="2391117" cy="800219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pPr algn="ctr"/>
              <a:r>
                <a:rPr lang="en-US" sz="2600">
                  <a:solidFill>
                    <a:schemeClr val="tx1"/>
                  </a:solidFill>
                  <a:ea typeface="ＭＳ Ｐゴシック" charset="0"/>
                </a:rPr>
                <a:t>one-to-one</a:t>
              </a:r>
            </a:p>
            <a:p>
              <a:pPr algn="ctr"/>
              <a:r>
                <a:rPr lang="en-US" sz="2600">
                  <a:solidFill>
                    <a:schemeClr val="tx1"/>
                  </a:solidFill>
                  <a:ea typeface="ＭＳ Ｐゴシック" charset="0"/>
                </a:rPr>
                <a:t>correspondence</a:t>
              </a:r>
            </a:p>
          </p:txBody>
        </p:sp>
        <p:sp>
          <p:nvSpPr>
            <p:cNvPr id="93215" name="Line 11"/>
            <p:cNvSpPr>
              <a:spLocks noChangeShapeType="1"/>
            </p:cNvSpPr>
            <p:nvPr/>
          </p:nvSpPr>
          <p:spPr bwMode="auto">
            <a:xfrm rot="10800000" flipH="1">
              <a:off x="3795117" y="5604495"/>
              <a:ext cx="2920008" cy="39067"/>
            </a:xfrm>
            <a:prstGeom prst="line">
              <a:avLst/>
            </a:prstGeom>
            <a:noFill/>
            <a:ln w="76200">
              <a:solidFill>
                <a:srgbClr val="008040"/>
              </a:solidFill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6095" name="Group 15"/>
          <p:cNvGrpSpPr>
            <a:grpSpLocks/>
          </p:cNvGrpSpPr>
          <p:nvPr/>
        </p:nvGrpSpPr>
        <p:grpSpPr bwMode="auto">
          <a:xfrm>
            <a:off x="6858000" y="5867400"/>
            <a:ext cx="2017713" cy="652463"/>
            <a:chOff x="-17" y="-3670"/>
            <a:chExt cx="1808" cy="584"/>
          </a:xfrm>
        </p:grpSpPr>
        <p:sp>
          <p:nvSpPr>
            <p:cNvPr id="93210" name="Rectangle 13"/>
            <p:cNvSpPr>
              <a:spLocks/>
            </p:cNvSpPr>
            <p:nvPr/>
          </p:nvSpPr>
          <p:spPr bwMode="auto">
            <a:xfrm>
              <a:off x="-17" y="-3670"/>
              <a:ext cx="1808" cy="584"/>
            </a:xfrm>
            <a:prstGeom prst="rect">
              <a:avLst/>
            </a:prstGeom>
            <a:solidFill>
              <a:srgbClr val="008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3211" name="Rectangle 14"/>
            <p:cNvSpPr>
              <a:spLocks/>
            </p:cNvSpPr>
            <p:nvPr/>
          </p:nvSpPr>
          <p:spPr bwMode="auto">
            <a:xfrm>
              <a:off x="-17" y="-3670"/>
              <a:ext cx="180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/>
            <a:p>
              <a:pPr algn="ctr"/>
              <a:r>
                <a:rPr lang="en-US" sz="1900" dirty="0">
                  <a:solidFill>
                    <a:schemeClr val="tx1"/>
                  </a:solidFill>
                  <a:ea typeface="ＭＳ Ｐゴシック" charset="0"/>
                </a:rPr>
                <a:t>Linked pairs are </a:t>
              </a:r>
            </a:p>
            <a:p>
              <a:pPr algn="ctr"/>
              <a:r>
                <a:rPr lang="en-US" sz="1900" dirty="0">
                  <a:solidFill>
                    <a:schemeClr val="tx1"/>
                  </a:solidFill>
                  <a:ea typeface="ＭＳ Ｐゴシック" charset="0"/>
                </a:rPr>
                <a:t>determined by  V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5791200" y="3124200"/>
            <a:ext cx="1681163" cy="1727200"/>
            <a:chOff x="4399620" y="1014996"/>
            <a:chExt cx="4520829" cy="4903211"/>
          </a:xfrm>
        </p:grpSpPr>
        <p:sp>
          <p:nvSpPr>
            <p:cNvPr id="93192" name="Rectangle 2"/>
            <p:cNvSpPr>
              <a:spLocks/>
            </p:cNvSpPr>
            <p:nvPr/>
          </p:nvSpPr>
          <p:spPr bwMode="auto">
            <a:xfrm>
              <a:off x="4399620" y="3252120"/>
              <a:ext cx="19236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pPr algn="ctr"/>
              <a:r>
                <a:rPr lang="en-US" sz="2800">
                  <a:solidFill>
                    <a:schemeClr val="tx1"/>
                  </a:solidFill>
                  <a:latin typeface="Helvetica Neue Light" charset="0"/>
                  <a:ea typeface="ＭＳ Ｐゴシック" charset="0"/>
                  <a:cs typeface="ＭＳ Ｐゴシック" charset="0"/>
                  <a:sym typeface="Helvetica Neue Light" charset="0"/>
                </a:rPr>
                <a:t>a</a:t>
              </a:r>
            </a:p>
          </p:txBody>
        </p:sp>
        <p:sp>
          <p:nvSpPr>
            <p:cNvPr id="93193" name="Rectangle 3"/>
            <p:cNvSpPr>
              <a:spLocks/>
            </p:cNvSpPr>
            <p:nvPr/>
          </p:nvSpPr>
          <p:spPr bwMode="auto">
            <a:xfrm>
              <a:off x="8676993" y="3326397"/>
              <a:ext cx="243456" cy="432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pPr algn="ctr"/>
              <a:r>
                <a:rPr lang="en-US" sz="2800">
                  <a:solidFill>
                    <a:schemeClr val="tx1"/>
                  </a:solidFill>
                  <a:latin typeface="Helvetica Neue Light" charset="0"/>
                  <a:ea typeface="ＭＳ Ｐゴシック" charset="0"/>
                  <a:cs typeface="ＭＳ Ｐゴシック" charset="0"/>
                  <a:sym typeface="Helvetica Neue Light" charset="0"/>
                </a:rPr>
                <a:t>A</a:t>
              </a:r>
            </a:p>
          </p:txBody>
        </p:sp>
        <p:sp>
          <p:nvSpPr>
            <p:cNvPr id="93194" name="Rectangle 4"/>
            <p:cNvSpPr>
              <a:spLocks/>
            </p:cNvSpPr>
            <p:nvPr/>
          </p:nvSpPr>
          <p:spPr bwMode="auto">
            <a:xfrm>
              <a:off x="6544142" y="1014996"/>
              <a:ext cx="207030" cy="432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pPr algn="ctr"/>
              <a:r>
                <a:rPr lang="en-US" sz="2800">
                  <a:solidFill>
                    <a:schemeClr val="tx1"/>
                  </a:solidFill>
                  <a:latin typeface="Helvetica Neue Light" charset="0"/>
                  <a:ea typeface="ＭＳ Ｐゴシック" charset="0"/>
                  <a:cs typeface="ＭＳ Ｐゴシック" charset="0"/>
                  <a:sym typeface="Helvetica Neue Light" charset="0"/>
                </a:rPr>
                <a:t>b</a:t>
              </a:r>
            </a:p>
          </p:txBody>
        </p:sp>
        <p:sp>
          <p:nvSpPr>
            <p:cNvPr id="93195" name="Rectangle 5"/>
            <p:cNvSpPr>
              <a:spLocks/>
            </p:cNvSpPr>
            <p:nvPr/>
          </p:nvSpPr>
          <p:spPr bwMode="auto">
            <a:xfrm>
              <a:off x="6282101" y="5485396"/>
              <a:ext cx="240574" cy="432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pPr algn="ctr"/>
              <a:r>
                <a:rPr lang="en-US" sz="2800">
                  <a:solidFill>
                    <a:schemeClr val="tx1"/>
                  </a:solidFill>
                  <a:latin typeface="Helvetica Neue Light" charset="0"/>
                  <a:ea typeface="ＭＳ Ｐゴシック" charset="0"/>
                  <a:cs typeface="ＭＳ Ｐゴシック" charset="0"/>
                  <a:sym typeface="Helvetica Neue Light" charset="0"/>
                </a:rPr>
                <a:t>B</a:t>
              </a:r>
            </a:p>
          </p:txBody>
        </p:sp>
        <p:pic>
          <p:nvPicPr>
            <p:cNvPr id="9319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2800" y="1638301"/>
              <a:ext cx="3670300" cy="368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3197" name="Line 7"/>
            <p:cNvSpPr>
              <a:spLocks noChangeShapeType="1"/>
            </p:cNvSpPr>
            <p:nvPr/>
          </p:nvSpPr>
          <p:spPr bwMode="auto">
            <a:xfrm>
              <a:off x="4711701" y="3175000"/>
              <a:ext cx="3582988" cy="673100"/>
            </a:xfrm>
            <a:prstGeom prst="line">
              <a:avLst/>
            </a:prstGeom>
            <a:noFill/>
            <a:ln w="76200">
              <a:solidFill>
                <a:srgbClr val="8000FF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3198" name="Line 8"/>
            <p:cNvSpPr>
              <a:spLocks noChangeShapeType="1"/>
            </p:cNvSpPr>
            <p:nvPr/>
          </p:nvSpPr>
          <p:spPr bwMode="auto">
            <a:xfrm rot="10800000" flipH="1">
              <a:off x="6505575" y="1739900"/>
              <a:ext cx="788988" cy="3517900"/>
            </a:xfrm>
            <a:prstGeom prst="line">
              <a:avLst/>
            </a:prstGeom>
            <a:noFill/>
            <a:ln w="76200">
              <a:solidFill>
                <a:srgbClr val="8000FF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3199" name="Line 9"/>
            <p:cNvSpPr>
              <a:spLocks noChangeShapeType="1"/>
            </p:cNvSpPr>
            <p:nvPr/>
          </p:nvSpPr>
          <p:spPr bwMode="auto">
            <a:xfrm rot="10800000" flipH="1">
              <a:off x="4711708" y="1701800"/>
              <a:ext cx="1757363" cy="825500"/>
            </a:xfrm>
            <a:prstGeom prst="line">
              <a:avLst/>
            </a:prstGeom>
            <a:noFill/>
            <a:ln w="76200">
              <a:solidFill>
                <a:srgbClr val="8000FF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3200" name="Line 10"/>
            <p:cNvSpPr>
              <a:spLocks noChangeShapeType="1"/>
            </p:cNvSpPr>
            <p:nvPr/>
          </p:nvSpPr>
          <p:spPr bwMode="auto">
            <a:xfrm>
              <a:off x="5727708" y="1727200"/>
              <a:ext cx="2557463" cy="1485900"/>
            </a:xfrm>
            <a:prstGeom prst="line">
              <a:avLst/>
            </a:prstGeom>
            <a:noFill/>
            <a:ln w="76200">
              <a:solidFill>
                <a:srgbClr val="8000FF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3201" name="Line 11"/>
            <p:cNvSpPr>
              <a:spLocks noChangeShapeType="1"/>
            </p:cNvSpPr>
            <p:nvPr/>
          </p:nvSpPr>
          <p:spPr bwMode="auto">
            <a:xfrm rot="10800000" flipH="1">
              <a:off x="4673601" y="2509838"/>
              <a:ext cx="3581400" cy="1355725"/>
            </a:xfrm>
            <a:prstGeom prst="line">
              <a:avLst/>
            </a:prstGeom>
            <a:noFill/>
            <a:ln w="76200">
              <a:solidFill>
                <a:srgbClr val="8000FF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3202" name="Line 12"/>
            <p:cNvSpPr>
              <a:spLocks noChangeShapeType="1"/>
            </p:cNvSpPr>
            <p:nvPr/>
          </p:nvSpPr>
          <p:spPr bwMode="auto">
            <a:xfrm rot="10800000" flipH="1">
              <a:off x="7327900" y="4419600"/>
              <a:ext cx="952500" cy="839788"/>
            </a:xfrm>
            <a:prstGeom prst="line">
              <a:avLst/>
            </a:prstGeom>
            <a:noFill/>
            <a:ln w="76200">
              <a:solidFill>
                <a:srgbClr val="8000FF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3203" name="Line 13"/>
            <p:cNvSpPr>
              <a:spLocks noChangeShapeType="1"/>
            </p:cNvSpPr>
            <p:nvPr/>
          </p:nvSpPr>
          <p:spPr bwMode="auto">
            <a:xfrm>
              <a:off x="4711700" y="4432301"/>
              <a:ext cx="998538" cy="827088"/>
            </a:xfrm>
            <a:prstGeom prst="line">
              <a:avLst/>
            </a:prstGeom>
            <a:noFill/>
            <a:ln w="76200">
              <a:solidFill>
                <a:srgbClr val="8000FF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3204" name="Oval 14"/>
            <p:cNvSpPr>
              <a:spLocks/>
            </p:cNvSpPr>
            <p:nvPr/>
          </p:nvSpPr>
          <p:spPr bwMode="auto">
            <a:xfrm>
              <a:off x="7493000" y="2705100"/>
              <a:ext cx="101600" cy="101600"/>
            </a:xfrm>
            <a:prstGeom prst="ellipse">
              <a:avLst/>
            </a:prstGeom>
            <a:solidFill>
              <a:srgbClr val="676767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3205" name="Oval 15"/>
            <p:cNvSpPr>
              <a:spLocks/>
            </p:cNvSpPr>
            <p:nvPr/>
          </p:nvSpPr>
          <p:spPr bwMode="auto">
            <a:xfrm>
              <a:off x="6845300" y="3543300"/>
              <a:ext cx="101600" cy="101600"/>
            </a:xfrm>
            <a:prstGeom prst="ellipse">
              <a:avLst/>
            </a:prstGeom>
            <a:solidFill>
              <a:srgbClr val="FF271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3206" name="Oval 16"/>
            <p:cNvSpPr>
              <a:spLocks/>
            </p:cNvSpPr>
            <p:nvPr/>
          </p:nvSpPr>
          <p:spPr bwMode="auto">
            <a:xfrm>
              <a:off x="6959600" y="2921000"/>
              <a:ext cx="101600" cy="101600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3207" name="Oval 17"/>
            <p:cNvSpPr>
              <a:spLocks/>
            </p:cNvSpPr>
            <p:nvPr/>
          </p:nvSpPr>
          <p:spPr bwMode="auto">
            <a:xfrm>
              <a:off x="5854700" y="3352800"/>
              <a:ext cx="101600" cy="101600"/>
            </a:xfrm>
            <a:prstGeom prst="ellipse">
              <a:avLst/>
            </a:prstGeom>
            <a:solidFill>
              <a:srgbClr val="003DCC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3208" name="Oval 18"/>
            <p:cNvSpPr>
              <a:spLocks/>
            </p:cNvSpPr>
            <p:nvPr/>
          </p:nvSpPr>
          <p:spPr bwMode="auto">
            <a:xfrm>
              <a:off x="5969000" y="1854200"/>
              <a:ext cx="101600" cy="101600"/>
            </a:xfrm>
            <a:prstGeom prst="ellipse">
              <a:avLst/>
            </a:prstGeom>
            <a:solidFill>
              <a:srgbClr val="FD9A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3209" name="Oval 19"/>
            <p:cNvSpPr>
              <a:spLocks/>
            </p:cNvSpPr>
            <p:nvPr/>
          </p:nvSpPr>
          <p:spPr bwMode="auto">
            <a:xfrm>
              <a:off x="7073900" y="2489200"/>
              <a:ext cx="101600" cy="101600"/>
            </a:xfrm>
            <a:prstGeom prst="ellipse">
              <a:avLst/>
            </a:prstGeom>
            <a:solidFill>
              <a:srgbClr val="66B13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6" name="Picture 5" descr="Screen shot 2012-05-01 at 4.09.5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2819400"/>
            <a:ext cx="15875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5BC11E-0945-6E4B-B753-6F74A20715A4}" type="slidenum">
              <a:rPr lang="en-US"/>
              <a:pPr>
                <a:defRPr/>
              </a:pPr>
              <a:t>37</a:t>
            </a:fld>
            <a:endParaRPr lang="en-US"/>
          </a:p>
        </p:txBody>
      </p:sp>
      <p:graphicFrame>
        <p:nvGraphicFramePr>
          <p:cNvPr id="82945" name="Group 1"/>
          <p:cNvGraphicFramePr>
            <a:graphicFrameLocks noGrp="1"/>
          </p:cNvGraphicFramePr>
          <p:nvPr/>
        </p:nvGraphicFramePr>
        <p:xfrm>
          <a:off x="381000" y="330200"/>
          <a:ext cx="12103100" cy="9193213"/>
        </p:xfrm>
        <a:graphic>
          <a:graphicData uri="http://schemas.openxmlformats.org/drawingml/2006/table">
            <a:tbl>
              <a:tblPr/>
              <a:tblGrid>
                <a:gridCol w="2816225"/>
                <a:gridCol w="1628775"/>
                <a:gridCol w="4394200"/>
                <a:gridCol w="1993900"/>
                <a:gridCol w="1270000"/>
              </a:tblGrid>
              <a:tr h="2143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length    SI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...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Medium" charset="0"/>
                        <a:ea typeface="ヒラギノ角ゴ ProN W3" charset="0"/>
                        <a:cs typeface="ヒラギノ角ゴ ProN W3" charset="0"/>
                        <a:sym typeface="Helvetica Neue Medium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Medium" charset="0"/>
                        <a:ea typeface="ヒラギノ角ゴ ProN W3" charset="0"/>
                        <a:cs typeface="ヒラギノ角ゴ ProN W3" charset="0"/>
                        <a:sym typeface="Helvetica Neue Medium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Medium" charset="0"/>
                        <a:ea typeface="ヒラギノ角ゴ ProN W3" charset="0"/>
                        <a:cs typeface="ヒラギノ角ゴ ProN W3" charset="0"/>
                        <a:sym typeface="Helvetica Neue Medium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Medium" charset="0"/>
                        <a:ea typeface="ヒラギノ角ゴ ProN W3" charset="0"/>
                        <a:cs typeface="ヒラギノ角ゴ ProN W3" charset="0"/>
                        <a:sym typeface="Helvetica Neue Medium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2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Medium" charset="0"/>
                        <a:ea typeface="ヒラギノ角ゴ ProN W3" charset="0"/>
                        <a:cs typeface="ヒラギノ角ゴ ProN W3" charset="0"/>
                        <a:sym typeface="Helvetica Neue Medium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# of cyclic reduced words with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self-intersection=1,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two lettters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Medium" charset="0"/>
                        <a:ea typeface="ヒラギノ角ゴ ProN W3" charset="0"/>
                        <a:cs typeface="ヒラギノ角ゴ ProN W3" charset="0"/>
                        <a:sym typeface="Helvetica Neue Medium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Medium" charset="0"/>
                        <a:ea typeface="ヒラギノ角ゴ ProN W3" charset="0"/>
                        <a:cs typeface="ヒラギノ角ゴ ProN W3" charset="0"/>
                        <a:sym typeface="Helvetica Neue Medium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2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Medium" charset="0"/>
                        <a:ea typeface="ヒラギノ角ゴ ProN W3" charset="0"/>
                        <a:cs typeface="ヒラギノ角ゴ ProN W3" charset="0"/>
                        <a:sym typeface="Helvetica Neue Medium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Medium" charset="0"/>
                        <a:ea typeface="ヒラギノ角ゴ ProN W3" charset="0"/>
                        <a:cs typeface="ヒラギノ角ゴ ProN W3" charset="0"/>
                        <a:sym typeface="Helvetica Neue Medium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Medium" charset="0"/>
                        <a:ea typeface="ヒラギノ角ゴ ProN W3" charset="0"/>
                        <a:cs typeface="ヒラギノ角ゴ ProN W3" charset="0"/>
                        <a:sym typeface="Helvetica Neue Medium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Medium" charset="0"/>
                        <a:ea typeface="ヒラギノ角ゴ ProN W3" charset="0"/>
                        <a:cs typeface="ヒラギノ角ゴ ProN W3" charset="0"/>
                        <a:sym typeface="Helvetica Neue Medium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Medium" charset="0"/>
                        <a:ea typeface="ヒラギノ角ゴ ProN W3" charset="0"/>
                        <a:cs typeface="ヒラギノ角ゴ ProN W3" charset="0"/>
                        <a:sym typeface="Helvetica Neue Medium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Medium" charset="0"/>
                        <a:ea typeface="ヒラギノ角ゴ ProN W3" charset="0"/>
                        <a:cs typeface="ヒラギノ角ゴ ProN W3" charset="0"/>
                        <a:sym typeface="Helvetica Neue Medium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Medium" charset="0"/>
                        <a:ea typeface="ヒラギノ角ゴ ProN W3" charset="0"/>
                        <a:cs typeface="ヒラギノ角ゴ ProN W3" charset="0"/>
                        <a:sym typeface="Helvetica Neue Medium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Medium" charset="0"/>
                        <a:ea typeface="ヒラギノ角ゴ ProN W3" charset="0"/>
                        <a:cs typeface="ヒラギノ角ゴ ProN W3" charset="0"/>
                        <a:sym typeface="Helvetica Neue Medium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8FDE56-0E51-264B-8D76-11B57D0F31D5}" type="slidenum">
              <a:rPr lang="en-US"/>
              <a:pPr>
                <a:defRPr/>
              </a:pPr>
              <a:t>38</a:t>
            </a:fld>
            <a:endParaRPr lang="en-US"/>
          </a:p>
        </p:txBody>
      </p:sp>
      <p:graphicFrame>
        <p:nvGraphicFramePr>
          <p:cNvPr id="82945" name="Group 1"/>
          <p:cNvGraphicFramePr>
            <a:graphicFrameLocks noGrp="1"/>
          </p:cNvGraphicFramePr>
          <p:nvPr/>
        </p:nvGraphicFramePr>
        <p:xfrm>
          <a:off x="0" y="317500"/>
          <a:ext cx="9143999" cy="7226301"/>
        </p:xfrm>
        <a:graphic>
          <a:graphicData uri="http://schemas.openxmlformats.org/drawingml/2006/table">
            <a:tbl>
              <a:tblPr/>
              <a:tblGrid>
                <a:gridCol w="2127683"/>
                <a:gridCol w="1291377"/>
                <a:gridCol w="2146852"/>
                <a:gridCol w="2618591"/>
                <a:gridCol w="959496"/>
              </a:tblGrid>
              <a:tr h="1668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On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aAbB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Medium" charset="0"/>
                        <a:ea typeface="ヒラギノ角ゴ ProN W3" charset="0"/>
                        <a:cs typeface="Helvetica Neue Medium" charset="0"/>
                        <a:sym typeface="Helvetica Neue Medium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length /  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SI</a:t>
                      </a:r>
                    </a:p>
                  </a:txBody>
                  <a:tcPr marL="50800" marR="50800" marT="50804" marB="5080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0</a:t>
                      </a:r>
                    </a:p>
                  </a:txBody>
                  <a:tcPr marL="50800" marR="50800" marT="50804" marB="5080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1</a:t>
                      </a:r>
                    </a:p>
                  </a:txBody>
                  <a:tcPr marL="50800" marR="50800" marT="50804" marB="5080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2</a:t>
                      </a:r>
                    </a:p>
                  </a:txBody>
                  <a:tcPr marL="50800" marR="50800" marT="50804" marB="5080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Medium" charset="0"/>
                        <a:ea typeface="ヒラギノ角ゴ ProN W3" charset="0"/>
                        <a:cs typeface="Helvetica Neue Medium" charset="0"/>
                        <a:sym typeface="Helvetica Neue Medium" charset="0"/>
                      </a:endParaRPr>
                    </a:p>
                  </a:txBody>
                  <a:tcPr marL="50800" marR="50800" marT="50804" marB="5080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1</a:t>
                      </a:r>
                    </a:p>
                  </a:txBody>
                  <a:tcPr marL="50800" marR="50800" marT="50804" marB="5080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ヒラギノ角ゴ ProN W3" charset="0"/>
                          <a:sym typeface="Helvetica Neue Medium" charset="0"/>
                        </a:rPr>
                        <a:t>a, b,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ヒラギノ角ゴ ProN W3" charset="0"/>
                          <a:sym typeface="Helvetica Neue Medium" charset="0"/>
                        </a:rPr>
                        <a:t>A, 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ヒラギノ角ゴ ProN W3" charset="0"/>
                          <a:sym typeface="Helvetica Neue Medium" charset="0"/>
                        </a:rPr>
                        <a:t>4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Medium" charset="0"/>
                        <a:ea typeface="ヒラギノ角ゴ ProN W3" charset="0"/>
                        <a:cs typeface="ヒラギノ角ゴ ProN W3" charset="0"/>
                        <a:sym typeface="Helvetica Neue Medium" charset="0"/>
                      </a:endParaRPr>
                    </a:p>
                  </a:txBody>
                  <a:tcPr marL="50800" marR="50800" marT="50804" marB="5080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ヒラギノ角ゴ ProN W3" charset="0"/>
                          <a:sym typeface="Helvetica Neue Medium" charset="0"/>
                        </a:rPr>
                        <a:t>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Medium" charset="0"/>
                        <a:ea typeface="ヒラギノ角ゴ ProN W3" charset="0"/>
                        <a:cs typeface="ヒラギノ角ゴ ProN W3" charset="0"/>
                        <a:sym typeface="Helvetica Neue Medium" charset="0"/>
                      </a:endParaRPr>
                    </a:p>
                  </a:txBody>
                  <a:tcPr marL="50800" marR="50800" marT="50804" marB="5080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ヒラギノ角ゴ ProN W3" charset="0"/>
                          <a:sym typeface="Helvetica Neue Medium" charset="0"/>
                        </a:rPr>
                        <a:t>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Medium" charset="0"/>
                        <a:ea typeface="ヒラギノ角ゴ ProN W3" charset="0"/>
                        <a:cs typeface="ヒラギノ角ゴ ProN W3" charset="0"/>
                        <a:sym typeface="Helvetica Neue Medium" charset="0"/>
                      </a:endParaRPr>
                    </a:p>
                  </a:txBody>
                  <a:tcPr marL="50800" marR="50800" marT="50804" marB="5080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ヒラギノ角ゴ ProN W3" charset="0"/>
                          <a:sym typeface="Helvetica Neue Medium" charset="0"/>
                        </a:rPr>
                        <a:t>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Medium" charset="0"/>
                        <a:ea typeface="ヒラギノ角ゴ ProN W3" charset="0"/>
                        <a:cs typeface="ヒラギノ角ゴ ProN W3" charset="0"/>
                        <a:sym typeface="Helvetica Neue Medium" charset="0"/>
                      </a:endParaRPr>
                    </a:p>
                  </a:txBody>
                  <a:tcPr marL="50800" marR="50800" marT="50804" marB="5080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46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2</a:t>
                      </a:r>
                    </a:p>
                  </a:txBody>
                  <a:tcPr marL="50800" marR="50800" marT="50804" marB="5080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ヒラギノ角ゴ ProN W3" charset="0"/>
                          <a:sym typeface="Helvetica Neue Medium" charset="0"/>
                        </a:rPr>
                        <a:t>aB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ヒラギノ角ゴ ProN W3" charset="0"/>
                          <a:sym typeface="Helvetica Neue Medium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ヒラギノ角ゴ ProN W3" charset="0"/>
                          <a:sym typeface="Helvetica Neue Medium" charset="0"/>
                        </a:rPr>
                        <a:t>Ab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ヒラギノ角ゴ ProN W3" charset="0"/>
                          <a:sym typeface="Helvetica Neue Medium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ヒラギノ角ゴ ProN W3" charset="0"/>
                          <a:sym typeface="Helvetica Neue Medium" charset="0"/>
                        </a:rPr>
                        <a:t>2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 Neue Medium" charset="0"/>
                        <a:ea typeface="ヒラギノ角ゴ ProN W3" charset="0"/>
                        <a:cs typeface="ヒラギノ角ゴ ProN W3" charset="0"/>
                        <a:sym typeface="Helvetica Neue Medium" charset="0"/>
                      </a:endParaRPr>
                    </a:p>
                  </a:txBody>
                  <a:tcPr marL="50800" marR="50800" marT="50804" marB="5080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aa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, bb, AA,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BB,ab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, AB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6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Medium" charset="0"/>
                        <a:ea typeface="ヒラギノ角ゴ ProN W3" charset="0"/>
                        <a:cs typeface="Helvetica Neue Medium" charset="0"/>
                        <a:sym typeface="Helvetica Neue Medium" charset="0"/>
                      </a:endParaRPr>
                    </a:p>
                  </a:txBody>
                  <a:tcPr marL="50800" marR="50800" marT="50804" marB="5080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ヒラギノ角ゴ ProN W3" charset="0"/>
                          <a:sym typeface="Helvetica Neue Medium" charset="0"/>
                        </a:rPr>
                        <a:t>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Medium" charset="0"/>
                        <a:ea typeface="ヒラギノ角ゴ ProN W3" charset="0"/>
                        <a:cs typeface="ヒラギノ角ゴ ProN W3" charset="0"/>
                        <a:sym typeface="Helvetica Neue Medium" charset="0"/>
                      </a:endParaRPr>
                    </a:p>
                  </a:txBody>
                  <a:tcPr marL="50800" marR="50800" marT="50804" marB="5080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ヒラギノ角ゴ ProN W3" charset="0"/>
                          <a:sym typeface="Helvetica Neue Medium" charset="0"/>
                        </a:rPr>
                        <a:t>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Medium" charset="0"/>
                        <a:ea typeface="ヒラギノ角ゴ ProN W3" charset="0"/>
                        <a:cs typeface="ヒラギノ角ゴ ProN W3" charset="0"/>
                        <a:sym typeface="Helvetica Neue Medium" charset="0"/>
                      </a:endParaRPr>
                    </a:p>
                  </a:txBody>
                  <a:tcPr marL="50800" marR="50800" marT="50804" marB="5080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88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3</a:t>
                      </a:r>
                    </a:p>
                  </a:txBody>
                  <a:tcPr marL="50800" marR="50800" marT="50804" marB="5080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ヒラギノ角ゴ ProN W3" charset="0"/>
                          <a:sym typeface="Helvetica Neue Medium" charset="0"/>
                        </a:rPr>
                        <a:t>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Medium" charset="0"/>
                        <a:ea typeface="ヒラギノ角ゴ ProN W3" charset="0"/>
                        <a:cs typeface="ヒラギノ角ゴ ProN W3" charset="0"/>
                        <a:sym typeface="Helvetica Neue Medium" charset="0"/>
                      </a:endParaRPr>
                    </a:p>
                  </a:txBody>
                  <a:tcPr marL="50800" marR="50800" marT="50804" marB="5080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ヒラギノ角ゴ ProN W3" charset="0"/>
                          <a:sym typeface="Helvetica Neue Medium" charset="0"/>
                        </a:rPr>
                        <a:t>aab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ヒラギノ角ゴ ProN W3" charset="0"/>
                          <a:sym typeface="Helvetica Neue Medium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ヒラギノ角ゴ ProN W3" charset="0"/>
                          <a:sym typeface="Helvetica Neue Medium" charset="0"/>
                        </a:rPr>
                        <a:t>abb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ヒラギノ角ゴ ProN W3" charset="0"/>
                          <a:sym typeface="Helvetica Neue Medium" charset="0"/>
                        </a:rPr>
                        <a:t>, AAB, ABB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ヒラギノ角ゴ ProN W3" charset="0"/>
                          <a:sym typeface="Helvetica Neue Medium" charset="0"/>
                        </a:rPr>
                        <a:t>4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Medium" charset="0"/>
                        <a:ea typeface="ヒラギノ角ゴ ProN W3" charset="0"/>
                        <a:cs typeface="ヒラギノ角ゴ ProN W3" charset="0"/>
                        <a:sym typeface="Helvetica Neue Medium" charset="0"/>
                      </a:endParaRPr>
                    </a:p>
                  </a:txBody>
                  <a:tcPr marL="50800" marR="50800" marT="50804" marB="5080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ヒラギノ角ゴ ProN W3" charset="0"/>
                          <a:sym typeface="Helvetica Neue Medium" charset="0"/>
                        </a:rPr>
                        <a:t>aaa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ヒラギノ角ゴ ProN W3" charset="0"/>
                          <a:sym typeface="Helvetica Neue Medium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ヒラギノ角ゴ ProN W3" charset="0"/>
                          <a:sym typeface="Helvetica Neue Medium" charset="0"/>
                        </a:rPr>
                        <a:t>aaB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ヒラギノ角ゴ ProN W3" charset="0"/>
                          <a:sym typeface="Helvetica Neue Medium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ヒラギノ角ゴ ProN W3" charset="0"/>
                          <a:sym typeface="Helvetica Neue Medium" charset="0"/>
                        </a:rPr>
                        <a:t>aBB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ヒラギノ角ゴ ProN W3" charset="0"/>
                          <a:sym typeface="Helvetica Neue Medium" charset="0"/>
                        </a:rPr>
                        <a:t>, AAA,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ヒラギノ角ゴ ProN W3" charset="0"/>
                          <a:sym typeface="Helvetica Neue Medium" charset="0"/>
                        </a:rPr>
                        <a:t>Aab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ヒラギノ角ゴ ProN W3" charset="0"/>
                          <a:sym typeface="Helvetica Neue Medium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ヒラギノ角ゴ ProN W3" charset="0"/>
                          <a:sym typeface="Helvetica Neue Medium" charset="0"/>
                        </a:rPr>
                        <a:t>Abb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ヒラギノ角ゴ ProN W3" charset="0"/>
                          <a:sym typeface="Helvetica Neue Medium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ヒラギノ角ゴ ProN W3" charset="0"/>
                          <a:sym typeface="Helvetica Neue Medium" charset="0"/>
                        </a:rPr>
                        <a:t>bbb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ヒラギノ角ゴ ProN W3" charset="0"/>
                          <a:sym typeface="Helvetica Neue Medium" charset="0"/>
                        </a:rPr>
                        <a:t>, BBB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ヒラギノ角ゴ ProN W3" charset="0"/>
                          <a:sym typeface="Helvetica Neue Medium" charset="0"/>
                        </a:rPr>
                        <a:t>8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Medium" charset="0"/>
                        <a:ea typeface="ヒラギノ角ゴ ProN W3" charset="0"/>
                        <a:cs typeface="ヒラギノ角ゴ ProN W3" charset="0"/>
                        <a:sym typeface="Helvetica Neue Medium" charset="0"/>
                      </a:endParaRPr>
                    </a:p>
                  </a:txBody>
                  <a:tcPr marL="50800" marR="50800" marT="50804" marB="5080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ヒラギノ角ゴ ProN W3" charset="0"/>
                          <a:sym typeface="Helvetica Neue Medium" charset="0"/>
                        </a:rPr>
                        <a:t>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Medium" charset="0"/>
                        <a:ea typeface="ヒラギノ角ゴ ProN W3" charset="0"/>
                        <a:cs typeface="ヒラギノ角ゴ ProN W3" charset="0"/>
                        <a:sym typeface="Helvetica Neue Medium" charset="0"/>
                      </a:endParaRPr>
                    </a:p>
                  </a:txBody>
                  <a:tcPr marL="50800" marR="50800" marT="50804" marB="5080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23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4</a:t>
                      </a:r>
                    </a:p>
                  </a:txBody>
                  <a:tcPr marL="50800" marR="50800" marT="50804" marB="5080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Medium" charset="0"/>
                        <a:ea typeface="ヒラギノ角ゴ ProN W3" charset="0"/>
                        <a:cs typeface="ヒラギノ角ゴ ProN W3" charset="0"/>
                        <a:sym typeface="Helvetica Neue Medium" charset="0"/>
                      </a:endParaRPr>
                    </a:p>
                  </a:txBody>
                  <a:tcPr marL="50800" marR="50800" marT="50804" marB="5080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Medium" charset="0"/>
                        <a:ea typeface="ヒラギノ角ゴ ProN W3" charset="0"/>
                        <a:cs typeface="ヒラギノ角ゴ ProN W3" charset="0"/>
                        <a:sym typeface="Helvetica Neue Medium" charset="0"/>
                      </a:endParaRPr>
                    </a:p>
                  </a:txBody>
                  <a:tcPr marL="50800" marR="50800" marT="50804" marB="5080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Medium" charset="0"/>
                        <a:ea typeface="ヒラギノ角ゴ ProN W3" charset="0"/>
                        <a:cs typeface="ヒラギノ角ゴ ProN W3" charset="0"/>
                        <a:sym typeface="Helvetica Neue Medium" charset="0"/>
                      </a:endParaRPr>
                    </a:p>
                  </a:txBody>
                  <a:tcPr marL="50800" marR="50800" marT="50804" marB="5080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Medium" charset="0"/>
                        <a:ea typeface="ヒラギノ角ゴ ProN W3" charset="0"/>
                        <a:cs typeface="ヒラギノ角ゴ ProN W3" charset="0"/>
                        <a:sym typeface="Helvetica Neue Medium" charset="0"/>
                      </a:endParaRPr>
                    </a:p>
                  </a:txBody>
                  <a:tcPr marL="50800" marR="50800" marT="50804" marB="5080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8A674B-3558-C140-B87E-3FD548B994A6}" type="slidenum">
              <a:rPr lang="en-US"/>
              <a:pPr>
                <a:defRPr/>
              </a:pPr>
              <a:t>39</a:t>
            </a:fld>
            <a:endParaRPr lang="en-US"/>
          </a:p>
        </p:txBody>
      </p:sp>
      <p:graphicFrame>
        <p:nvGraphicFramePr>
          <p:cNvPr id="84993" name="Group 1"/>
          <p:cNvGraphicFramePr>
            <a:graphicFrameLocks noGrp="1"/>
          </p:cNvGraphicFramePr>
          <p:nvPr/>
        </p:nvGraphicFramePr>
        <p:xfrm>
          <a:off x="315913" y="365125"/>
          <a:ext cx="8494712" cy="6451600"/>
        </p:xfrm>
        <a:graphic>
          <a:graphicData uri="http://schemas.openxmlformats.org/drawingml/2006/table">
            <a:tbl>
              <a:tblPr/>
              <a:tblGrid>
                <a:gridCol w="849312"/>
                <a:gridCol w="849313"/>
                <a:gridCol w="849312"/>
                <a:gridCol w="849313"/>
                <a:gridCol w="849312"/>
                <a:gridCol w="850900"/>
                <a:gridCol w="849313"/>
                <a:gridCol w="849312"/>
                <a:gridCol w="849313"/>
                <a:gridCol w="849312"/>
              </a:tblGrid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8040"/>
                        </a:solidFill>
                        <a:effectLst/>
                        <a:latin typeface="Helvetica Neue" charset="0"/>
                        <a:ea typeface="ヒラギノ角ゴ ProN W3" charset="0"/>
                        <a:cs typeface="ヒラギノ角ゴ ProN W3" charset="0"/>
                        <a:sym typeface="Helvetica Neue" charset="0"/>
                      </a:endParaRP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1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2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3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4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5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6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7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8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1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4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2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2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6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3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4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8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4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5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6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7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surface </a:t>
            </a:r>
            <a:r>
              <a:rPr lang="en-US" dirty="0" smtClean="0"/>
              <a:t>with  </a:t>
            </a:r>
            <a:r>
              <a:rPr lang="en-US" dirty="0"/>
              <a:t>boundary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E5D2F-BD24-A440-938A-538D275713A8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51202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F1B46A-96F5-A04B-AEDE-6BC187F2C1F1}" type="slidenum">
              <a:rPr lang="en-US"/>
              <a:pPr>
                <a:defRPr/>
              </a:pPr>
              <a:t>40</a:t>
            </a:fld>
            <a:endParaRPr lang="en-US"/>
          </a:p>
        </p:txBody>
      </p:sp>
      <p:graphicFrame>
        <p:nvGraphicFramePr>
          <p:cNvPr id="84993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751620"/>
              </p:ext>
            </p:extLst>
          </p:nvPr>
        </p:nvGraphicFramePr>
        <p:xfrm>
          <a:off x="315913" y="365125"/>
          <a:ext cx="8494712" cy="6451600"/>
        </p:xfrm>
        <a:graphic>
          <a:graphicData uri="http://schemas.openxmlformats.org/drawingml/2006/table">
            <a:tbl>
              <a:tblPr/>
              <a:tblGrid>
                <a:gridCol w="849312"/>
                <a:gridCol w="849313"/>
                <a:gridCol w="849312"/>
                <a:gridCol w="849313"/>
                <a:gridCol w="849312"/>
                <a:gridCol w="850900"/>
                <a:gridCol w="849313"/>
                <a:gridCol w="849312"/>
                <a:gridCol w="849313"/>
                <a:gridCol w="849312"/>
              </a:tblGrid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8040"/>
                        </a:solidFill>
                        <a:effectLst/>
                        <a:latin typeface="Helvetica Neue" charset="0"/>
                        <a:ea typeface="ヒラギノ角ゴ ProN W3" charset="0"/>
                        <a:cs typeface="ヒラギノ角ゴ ProN W3" charset="0"/>
                        <a:sym typeface="Helvetica Neue" charset="0"/>
                      </a:endParaRP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1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2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3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4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5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6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7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8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1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4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2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2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6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3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4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8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4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2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10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12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2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5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4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20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20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4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4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6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2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12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34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36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26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16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7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4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24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56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72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76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44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7" name="Group 1"/>
          <p:cNvGraphicFramePr>
            <a:graphicFrameLocks noGrp="1"/>
          </p:cNvGraphicFramePr>
          <p:nvPr/>
        </p:nvGraphicFramePr>
        <p:xfrm>
          <a:off x="773113" y="5715000"/>
          <a:ext cx="7456488" cy="806450"/>
        </p:xfrm>
        <a:graphic>
          <a:graphicData uri="http://schemas.openxmlformats.org/drawingml/2006/table">
            <a:tbl>
              <a:tblPr/>
              <a:tblGrid>
                <a:gridCol w="745509"/>
                <a:gridCol w="745510"/>
                <a:gridCol w="745509"/>
                <a:gridCol w="745510"/>
                <a:gridCol w="745509"/>
                <a:gridCol w="746903"/>
                <a:gridCol w="745510"/>
                <a:gridCol w="745509"/>
                <a:gridCol w="745510"/>
                <a:gridCol w="745509"/>
              </a:tblGrid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6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2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12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34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36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26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16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Medium" charset="0"/>
                          <a:ea typeface="ヒラギノ角ゴ ProN W3" charset="0"/>
                          <a:cs typeface="Helvetica Neue Medium" charset="0"/>
                          <a:sym typeface="Helvetica Neue Medium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8331" name="Object 43"/>
          <p:cNvGraphicFramePr>
            <a:graphicFrameLocks/>
          </p:cNvGraphicFramePr>
          <p:nvPr/>
        </p:nvGraphicFramePr>
        <p:xfrm>
          <a:off x="736600" y="12700"/>
          <a:ext cx="7416800" cy="481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6" name="Chart" r:id="rId3" imgW="8635435" imgH="6763483" progId="MSGraph.Chart.8">
                  <p:embed/>
                </p:oleObj>
              </mc:Choice>
              <mc:Fallback>
                <p:oleObj name="Chart" r:id="rId3" imgW="8635435" imgH="6763483" progId="MSGraph.Chart.8">
                  <p:embed/>
                  <p:pic>
                    <p:nvPicPr>
                      <p:cNvPr id="0" name="Object 4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12700"/>
                        <a:ext cx="7416800" cy="481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61" name="Group 45"/>
          <p:cNvGraphicFramePr>
            <a:graphicFrameLocks noGrp="1"/>
          </p:cNvGraphicFramePr>
          <p:nvPr/>
        </p:nvGraphicFramePr>
        <p:xfrm>
          <a:off x="762000" y="4937125"/>
          <a:ext cx="7467600" cy="806450"/>
        </p:xfrm>
        <a:graphic>
          <a:graphicData uri="http://schemas.openxmlformats.org/drawingml/2006/table">
            <a:tbl>
              <a:tblPr/>
              <a:tblGrid>
                <a:gridCol w="746620"/>
                <a:gridCol w="746621"/>
                <a:gridCol w="746620"/>
                <a:gridCol w="746621"/>
                <a:gridCol w="746620"/>
                <a:gridCol w="748016"/>
                <a:gridCol w="746621"/>
                <a:gridCol w="746620"/>
                <a:gridCol w="746621"/>
                <a:gridCol w="746620"/>
              </a:tblGrid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8040"/>
                        </a:solidFill>
                        <a:effectLst/>
                        <a:latin typeface="Helvetica Neue" charset="0"/>
                        <a:ea typeface="ヒラギノ角ゴ ProN W3" charset="0"/>
                        <a:cs typeface="ヒラギノ角ゴ ProN W3" charset="0"/>
                        <a:sym typeface="Helvetica Neue" charset="0"/>
                      </a:endParaRP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0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1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2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3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4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5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6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7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8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2470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8356" name="Rectangle 44"/>
          <p:cNvSpPr>
            <a:spLocks/>
          </p:cNvSpPr>
          <p:nvPr/>
        </p:nvSpPr>
        <p:spPr bwMode="auto">
          <a:xfrm>
            <a:off x="6261100" y="431800"/>
            <a:ext cx="2857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23" bIns="0"/>
          <a:lstStyle/>
          <a:p>
            <a:pPr marL="38100"/>
            <a:r>
              <a:rPr lang="en-US" sz="24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126  cyclic reduced words of 6 letters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7576"/>
            <a:ext cx="5562600" cy="118782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Self-intersection/length for the pair of pants W=</a:t>
            </a:r>
            <a:r>
              <a:rPr lang="en-US" sz="2800" dirty="0" err="1" smtClean="0"/>
              <a:t>aAbB</a:t>
            </a:r>
            <a:endParaRPr lang="en-US" sz="2800" dirty="0"/>
          </a:p>
        </p:txBody>
      </p:sp>
      <p:pic>
        <p:nvPicPr>
          <p:cNvPr id="8" name="Content Placeholder 7" descr="Screen shot 2012-05-02 at 1.36.2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9" b="5409"/>
          <a:stretch>
            <a:fillRect/>
          </a:stretch>
        </p:blipFill>
        <p:spPr>
          <a:xfrm>
            <a:off x="304800" y="1295400"/>
            <a:ext cx="8728976" cy="4800600"/>
          </a:xfrm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27321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6934200" y="152400"/>
            <a:ext cx="1879600" cy="977900"/>
            <a:chOff x="3987801" y="266701"/>
            <a:chExt cx="4851400" cy="2806700"/>
          </a:xfrm>
        </p:grpSpPr>
        <p:sp>
          <p:nvSpPr>
            <p:cNvPr id="19" name="Oval 2"/>
            <p:cNvSpPr>
              <a:spLocks/>
            </p:cNvSpPr>
            <p:nvPr/>
          </p:nvSpPr>
          <p:spPr bwMode="auto">
            <a:xfrm>
              <a:off x="3987801" y="266701"/>
              <a:ext cx="4851400" cy="2806700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val 3"/>
            <p:cNvSpPr>
              <a:spLocks/>
            </p:cNvSpPr>
            <p:nvPr/>
          </p:nvSpPr>
          <p:spPr bwMode="auto">
            <a:xfrm>
              <a:off x="4876800" y="1295401"/>
              <a:ext cx="1270000" cy="7493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val 4"/>
            <p:cNvSpPr>
              <a:spLocks/>
            </p:cNvSpPr>
            <p:nvPr/>
          </p:nvSpPr>
          <p:spPr bwMode="auto">
            <a:xfrm>
              <a:off x="6908800" y="1295401"/>
              <a:ext cx="1270000" cy="7493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5909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29" name="Object 1"/>
          <p:cNvGraphicFramePr>
            <a:graphicFrameLocks/>
          </p:cNvGraphicFramePr>
          <p:nvPr/>
        </p:nvGraphicFramePr>
        <p:xfrm>
          <a:off x="98425" y="1092200"/>
          <a:ext cx="8991600" cy="554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2" name="Chart" r:id="rId3" imgW="12634921" imgH="7796825" progId="MSGraph.Chart.8">
                  <p:embed/>
                </p:oleObj>
              </mc:Choice>
              <mc:Fallback>
                <p:oleObj name="Chart" r:id="rId3" imgW="12634921" imgH="7796825" progId="MSGraph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" y="1092200"/>
                        <a:ext cx="8991600" cy="554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0" name="Rectangle 2"/>
          <p:cNvSpPr>
            <a:spLocks/>
          </p:cNvSpPr>
          <p:nvPr/>
        </p:nvSpPr>
        <p:spPr bwMode="auto">
          <a:xfrm>
            <a:off x="1752600" y="571500"/>
            <a:ext cx="62595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23" bIns="0">
            <a:spAutoFit/>
          </a:bodyPr>
          <a:lstStyle/>
          <a:p>
            <a:pPr marL="38100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Approximately, 61,000,000 cyclic reduced words of length 19</a:t>
            </a:r>
          </a:p>
          <a:p>
            <a:pPr marL="38100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organized by number of crossings.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114800" y="5867400"/>
            <a:ext cx="1111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00"/>
                </a:solidFill>
              </a:rPr>
              <a:t>19</a:t>
            </a:r>
            <a:r>
              <a:rPr lang="en-US" sz="1800" baseline="30000">
                <a:solidFill>
                  <a:srgbClr val="FFFF00"/>
                </a:solidFill>
              </a:rPr>
              <a:t>2</a:t>
            </a:r>
            <a:r>
              <a:rPr lang="en-US" sz="1800">
                <a:solidFill>
                  <a:srgbClr val="FFFF00"/>
                </a:solidFill>
              </a:rPr>
              <a:t>/9~40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924800" y="5791200"/>
            <a:ext cx="1111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19</a:t>
            </a:r>
            <a:r>
              <a:rPr lang="en-US" baseline="30000">
                <a:solidFill>
                  <a:srgbClr val="FFFF00"/>
                </a:solidFill>
              </a:rPr>
              <a:t>2</a:t>
            </a:r>
            <a:r>
              <a:rPr lang="en-US">
                <a:solidFill>
                  <a:srgbClr val="FFFF00"/>
                </a:solidFill>
              </a:rPr>
              <a:t>/4~90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4327525" cy="4952999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300" dirty="0" smtClean="0"/>
              <a:t>Fix a set U, write it as an increasing union of finite sets C</a:t>
            </a:r>
            <a:r>
              <a:rPr lang="en-US" sz="2300" baseline="-25000" dirty="0" smtClean="0"/>
              <a:t>L</a:t>
            </a:r>
            <a:r>
              <a:rPr lang="en-US" sz="2300" dirty="0" smtClean="0"/>
              <a:t>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300" dirty="0" smtClean="0"/>
              <a:t>Consider a function f from U to R (the real numbers)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300" dirty="0" smtClean="0"/>
              <a:t>For each L, and each positive number r, study </a:t>
            </a:r>
          </a:p>
          <a:p>
            <a:pPr marL="0" indent="0" algn="l">
              <a:buNone/>
            </a:pPr>
            <a:r>
              <a:rPr lang="en-US" sz="2300" dirty="0" smtClean="0"/>
              <a:t>M(</a:t>
            </a:r>
            <a:r>
              <a:rPr lang="en-US" sz="2300" dirty="0" err="1" smtClean="0"/>
              <a:t>L,u</a:t>
            </a:r>
            <a:r>
              <a:rPr lang="en-US" sz="2300" dirty="0" smtClean="0"/>
              <a:t>) =</a:t>
            </a:r>
          </a:p>
          <a:p>
            <a:pPr marL="0" indent="0" algn="l">
              <a:buNone/>
            </a:pPr>
            <a:r>
              <a:rPr lang="en-US" sz="2300" dirty="0" smtClean="0"/>
              <a:t> #{u in C</a:t>
            </a:r>
            <a:r>
              <a:rPr lang="en-US" sz="2300" baseline="-25000" dirty="0" smtClean="0"/>
              <a:t>L </a:t>
            </a:r>
            <a:r>
              <a:rPr lang="en-US" sz="2300" dirty="0" smtClean="0"/>
              <a:t>such that f(u)&lt;r} /#C</a:t>
            </a:r>
            <a:r>
              <a:rPr lang="en-US" sz="2300" baseline="-25000" dirty="0" smtClean="0"/>
              <a:t>L.</a:t>
            </a:r>
            <a:endParaRPr lang="en-US" sz="2300" dirty="0" smtClean="0"/>
          </a:p>
          <a:p>
            <a:pPr marL="0" indent="0" algn="l">
              <a:buNone/>
            </a:pPr>
            <a:endParaRPr lang="en-US" sz="2300" dirty="0"/>
          </a:p>
        </p:txBody>
      </p:sp>
      <p:sp>
        <p:nvSpPr>
          <p:cNvPr id="8" name="Rectangle 7"/>
          <p:cNvSpPr/>
          <p:nvPr/>
        </p:nvSpPr>
        <p:spPr>
          <a:xfrm>
            <a:off x="3200400" y="5867400"/>
            <a:ext cx="556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F2B20"/>
                </a:solidFill>
                <a:latin typeface="Goudy Old Style"/>
                <a:ea typeface="+mj-ea"/>
                <a:cs typeface="+mj-cs"/>
              </a:rPr>
              <a:t>Fix S an </a:t>
            </a:r>
            <a:r>
              <a:rPr lang="en-US" sz="2400" dirty="0" err="1">
                <a:solidFill>
                  <a:srgbClr val="2F2B20"/>
                </a:solidFill>
                <a:latin typeface="Goudy Old Style"/>
                <a:ea typeface="+mj-ea"/>
                <a:cs typeface="+mj-cs"/>
              </a:rPr>
              <a:t>orientable</a:t>
            </a:r>
            <a:r>
              <a:rPr lang="en-US" sz="2400" dirty="0">
                <a:solidFill>
                  <a:srgbClr val="2F2B20"/>
                </a:solidFill>
                <a:latin typeface="Goudy Old Style"/>
                <a:ea typeface="+mj-ea"/>
                <a:cs typeface="+mj-cs"/>
              </a:rPr>
              <a:t> surface with boundary S, </a:t>
            </a:r>
            <a:br>
              <a:rPr lang="en-US" sz="2400" dirty="0">
                <a:solidFill>
                  <a:srgbClr val="2F2B20"/>
                </a:solidFill>
                <a:latin typeface="Goudy Old Style"/>
                <a:ea typeface="+mj-ea"/>
                <a:cs typeface="+mj-cs"/>
              </a:rPr>
            </a:br>
            <a:r>
              <a:rPr lang="en-US" sz="2400" dirty="0">
                <a:solidFill>
                  <a:srgbClr val="2F2B20"/>
                </a:solidFill>
                <a:latin typeface="Goudy Old Style"/>
                <a:ea typeface="+mj-ea"/>
                <a:cs typeface="+mj-cs"/>
              </a:rPr>
              <a:t>Choose a surface word  W such that S~S</a:t>
            </a:r>
            <a:r>
              <a:rPr lang="en-US" sz="2400" baseline="-25000" dirty="0">
                <a:solidFill>
                  <a:srgbClr val="2F2B20"/>
                </a:solidFill>
                <a:latin typeface="Goudy Old Style"/>
                <a:ea typeface="+mj-ea"/>
                <a:cs typeface="+mj-cs"/>
              </a:rPr>
              <a:t>W</a:t>
            </a:r>
            <a:r>
              <a:rPr lang="en-US" sz="2400" dirty="0">
                <a:solidFill>
                  <a:srgbClr val="2F2B20"/>
                </a:solidFill>
                <a:latin typeface="Goudy Old Style"/>
                <a:ea typeface="+mj-ea"/>
                <a:cs typeface="+mj-cs"/>
              </a:rPr>
              <a:t>, 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4953000" y="304800"/>
            <a:ext cx="3835400" cy="5401480"/>
            <a:chOff x="4953000" y="304800"/>
            <a:chExt cx="3835400" cy="5401480"/>
          </a:xfrm>
        </p:grpSpPr>
        <p:sp>
          <p:nvSpPr>
            <p:cNvPr id="7" name="TextBox 6"/>
            <p:cNvSpPr txBox="1"/>
            <p:nvPr/>
          </p:nvSpPr>
          <p:spPr>
            <a:xfrm>
              <a:off x="5181600" y="1600200"/>
              <a:ext cx="3606800" cy="446276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endParaRPr lang="en-US" sz="2300" dirty="0" smtClean="0">
                <a:cs typeface="Arial Unicode M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53000" y="304800"/>
              <a:ext cx="3810000" cy="540148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sz="2300" dirty="0" smtClean="0">
                  <a:cs typeface="Arial Unicode MS"/>
                </a:rPr>
                <a:t>U= all free </a:t>
              </a:r>
              <a:r>
                <a:rPr lang="en-US" sz="2300" dirty="0" err="1" smtClean="0">
                  <a:cs typeface="Arial Unicode MS"/>
                </a:rPr>
                <a:t>homotopy</a:t>
              </a:r>
              <a:r>
                <a:rPr lang="en-US" sz="2300" dirty="0" smtClean="0">
                  <a:cs typeface="Arial Unicode MS"/>
                </a:rPr>
                <a:t> classes of closed curves on S.</a:t>
              </a:r>
              <a:r>
                <a:rPr lang="en-US" sz="2300" dirty="0">
                  <a:cs typeface="Arial Unicode MS"/>
                </a:rPr>
                <a:t>  </a:t>
              </a:r>
              <a:r>
                <a:rPr lang="en-US" sz="2300" dirty="0" smtClean="0">
                  <a:cs typeface="Arial Unicode MS"/>
                </a:rPr>
                <a:t>                                  C</a:t>
              </a:r>
              <a:r>
                <a:rPr lang="en-US" sz="2300" baseline="-25000" dirty="0" smtClean="0">
                  <a:cs typeface="Arial Unicode MS"/>
                </a:rPr>
                <a:t>L</a:t>
              </a:r>
              <a:r>
                <a:rPr lang="en-US" sz="2300" dirty="0" smtClean="0">
                  <a:cs typeface="Arial Unicode MS"/>
                </a:rPr>
                <a:t> </a:t>
              </a:r>
              <a:r>
                <a:rPr lang="en-US" sz="2300" dirty="0">
                  <a:cs typeface="Arial Unicode MS"/>
                </a:rPr>
                <a:t>= all elements in U that can be described with a word of L letters.</a:t>
              </a:r>
            </a:p>
            <a:p>
              <a:pPr marL="342900" indent="-342900">
                <a:buFont typeface="+mj-lt"/>
                <a:buAutoNum type="arabicPeriod"/>
              </a:pPr>
              <a:endParaRPr lang="en-US" sz="2300" dirty="0" smtClean="0">
                <a:cs typeface="Arial Unicode MS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US" sz="2300" dirty="0" smtClean="0">
                  <a:cs typeface="Arial Unicode MS"/>
                </a:rPr>
                <a:t>For each u in U, set f(u)=self-intersection number of u.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2300" b="1" dirty="0" smtClean="0">
                  <a:cs typeface="Arial Unicode MS"/>
                </a:rPr>
                <a:t>Theorem</a:t>
              </a:r>
              <a:r>
                <a:rPr lang="en-US" sz="2300" dirty="0" smtClean="0">
                  <a:cs typeface="Arial Unicode MS"/>
                </a:rPr>
                <a:t>: When L is large, </a:t>
              </a:r>
            </a:p>
            <a:p>
              <a:r>
                <a:rPr lang="en-US" sz="2300" dirty="0" smtClean="0">
                  <a:cs typeface="Arial Unicode MS"/>
                </a:rPr>
                <a:t>M(</a:t>
              </a:r>
              <a:r>
                <a:rPr lang="en-US" sz="2300" dirty="0" err="1" smtClean="0">
                  <a:cs typeface="Arial Unicode MS"/>
                </a:rPr>
                <a:t>L,u</a:t>
              </a:r>
              <a:r>
                <a:rPr lang="en-US" sz="2300" dirty="0" smtClean="0">
                  <a:cs typeface="Arial Unicode MS"/>
                </a:rPr>
                <a:t>)=</a:t>
              </a:r>
              <a:r>
                <a:rPr lang="en-US" sz="2000" dirty="0" smtClean="0">
                  <a:cs typeface="Arial Unicode MS"/>
                </a:rPr>
                <a:t>shaded</a:t>
              </a:r>
            </a:p>
            <a:p>
              <a:r>
                <a:rPr lang="en-US" sz="2000" dirty="0">
                  <a:cs typeface="Arial Unicode MS"/>
                </a:rPr>
                <a:t>	</a:t>
              </a:r>
              <a:r>
                <a:rPr lang="en-US" sz="2000" dirty="0" smtClean="0">
                  <a:cs typeface="Arial Unicode MS"/>
                </a:rPr>
                <a:t>area</a:t>
              </a:r>
              <a:endParaRPr lang="en-US" sz="2000" dirty="0">
                <a:cs typeface="Arial Unicode MS"/>
              </a:endParaRPr>
            </a:p>
            <a:p>
              <a:endParaRPr lang="en-US" sz="2300" dirty="0" smtClean="0">
                <a:cs typeface="Arial Unicode MS"/>
              </a:endParaRPr>
            </a:p>
          </p:txBody>
        </p:sp>
        <p:pic>
          <p:nvPicPr>
            <p:cNvPr id="4" name="Picture 3" descr="Screen shot 2012-05-04 at 11.33.31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200" y="4267200"/>
              <a:ext cx="1825742" cy="106267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467600" y="5181600"/>
              <a:ext cx="432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u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151893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488"/>
            <a:ext cx="3048000" cy="1509712"/>
          </a:xfrm>
        </p:spPr>
        <p:txBody>
          <a:bodyPr/>
          <a:lstStyle/>
          <a:p>
            <a:r>
              <a:rPr lang="en-US" sz="2400" dirty="0" smtClean="0"/>
              <a:t>Self-Intersection-Combinatorial length in pants, </a:t>
            </a:r>
            <a:r>
              <a:rPr lang="en-US" sz="2400" dirty="0" err="1" smtClean="0"/>
              <a:t>aAbB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267B6-D48C-D44F-8927-F31E5543A6D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7" name="Content Placeholder 6" descr="Screen shot 2012-05-08 at 8.12.5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62" b="-1762"/>
          <a:stretch>
            <a:fillRect/>
          </a:stretch>
        </p:blipFill>
        <p:spPr>
          <a:xfrm>
            <a:off x="304800" y="1447800"/>
            <a:ext cx="8110330" cy="5181600"/>
          </a:xfrm>
        </p:spPr>
      </p:pic>
      <p:sp>
        <p:nvSpPr>
          <p:cNvPr id="8" name="TextBox 7"/>
          <p:cNvSpPr txBox="1"/>
          <p:nvPr/>
        </p:nvSpPr>
        <p:spPr>
          <a:xfrm>
            <a:off x="4038600" y="2286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 Problems: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Describe and explain patterns in columns.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More generally, describe the function       F(</a:t>
            </a:r>
            <a:r>
              <a:rPr lang="en-US" dirty="0" err="1" smtClean="0"/>
              <a:t>L,i</a:t>
            </a:r>
            <a:r>
              <a:rPr lang="en-US" dirty="0" smtClean="0"/>
              <a:t>)=number of words in cell (</a:t>
            </a:r>
            <a:r>
              <a:rPr lang="en-US" dirty="0" err="1" smtClean="0"/>
              <a:t>L,i</a:t>
            </a:r>
            <a:r>
              <a:rPr lang="en-US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990709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488"/>
            <a:ext cx="3048000" cy="1509712"/>
          </a:xfrm>
        </p:spPr>
        <p:txBody>
          <a:bodyPr/>
          <a:lstStyle/>
          <a:p>
            <a:r>
              <a:rPr lang="en-US" sz="2400" dirty="0" smtClean="0"/>
              <a:t>Self-Intersection-Combinatorial length in pants, </a:t>
            </a:r>
            <a:r>
              <a:rPr lang="en-US" sz="2400" dirty="0" err="1" smtClean="0"/>
              <a:t>aAbB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267B6-D48C-D44F-8927-F31E5543A6D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7" name="Content Placeholder 6" descr="Screen shot 2012-05-08 at 8.12.5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62" b="-1762"/>
          <a:stretch>
            <a:fillRect/>
          </a:stretch>
        </p:blipFill>
        <p:spPr>
          <a:xfrm>
            <a:off x="228600" y="1676400"/>
            <a:ext cx="2820829" cy="1802197"/>
          </a:xfrm>
        </p:spPr>
      </p:pic>
      <p:sp>
        <p:nvSpPr>
          <p:cNvPr id="8" name="TextBox 7"/>
          <p:cNvSpPr txBox="1"/>
          <p:nvPr/>
        </p:nvSpPr>
        <p:spPr>
          <a:xfrm>
            <a:off x="4038600" y="2286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 Problems: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Describe and explain patterns in columns.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More generally, describe the function       F(</a:t>
            </a:r>
            <a:r>
              <a:rPr lang="en-US" b="1" dirty="0" err="1" smtClean="0"/>
              <a:t>L,i</a:t>
            </a:r>
            <a:r>
              <a:rPr lang="en-US" b="1" dirty="0" smtClean="0"/>
              <a:t>)=number of words in cell (</a:t>
            </a:r>
            <a:r>
              <a:rPr lang="en-US" b="1" dirty="0" err="1" smtClean="0"/>
              <a:t>L,i</a:t>
            </a:r>
            <a:r>
              <a:rPr lang="en-US" b="1" dirty="0" smtClean="0"/>
              <a:t>).</a:t>
            </a:r>
          </a:p>
        </p:txBody>
      </p:sp>
      <p:pic>
        <p:nvPicPr>
          <p:cNvPr id="3" name="Picture 2" descr="Screen shot 2012-05-08 at 8.19.5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0" y="1981200"/>
            <a:ext cx="5232400" cy="4472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2895600"/>
            <a:ext cx="86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F(L, 8)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4953000"/>
            <a:ext cx="80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F(L,9)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2318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488"/>
            <a:ext cx="3048000" cy="1509712"/>
          </a:xfrm>
        </p:spPr>
        <p:txBody>
          <a:bodyPr/>
          <a:lstStyle/>
          <a:p>
            <a:r>
              <a:rPr lang="en-US" sz="2400" dirty="0" smtClean="0"/>
              <a:t>Self-Intersection-Combinatorial length in pants, </a:t>
            </a:r>
            <a:r>
              <a:rPr lang="en-US" sz="2400" dirty="0" err="1" smtClean="0"/>
              <a:t>aAbB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267B6-D48C-D44F-8927-F31E5543A6D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7" name="Content Placeholder 6" descr="Screen shot 2012-05-08 at 8.12.5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62" b="-1762"/>
          <a:stretch>
            <a:fillRect/>
          </a:stretch>
        </p:blipFill>
        <p:spPr>
          <a:xfrm>
            <a:off x="228600" y="1371600"/>
            <a:ext cx="2820829" cy="1802197"/>
          </a:xfrm>
        </p:spPr>
      </p:pic>
      <p:sp>
        <p:nvSpPr>
          <p:cNvPr id="8" name="TextBox 7"/>
          <p:cNvSpPr txBox="1"/>
          <p:nvPr/>
        </p:nvSpPr>
        <p:spPr>
          <a:xfrm>
            <a:off x="4038600" y="2286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 Problems: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Describe and explain patterns in columns.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More generally, describe the function       F(</a:t>
            </a:r>
            <a:r>
              <a:rPr lang="en-US" b="1" dirty="0" err="1" smtClean="0"/>
              <a:t>L,i</a:t>
            </a:r>
            <a:r>
              <a:rPr lang="en-US" b="1" dirty="0" smtClean="0"/>
              <a:t>)=number of words in cell (</a:t>
            </a:r>
            <a:r>
              <a:rPr lang="en-US" b="1" dirty="0" err="1" smtClean="0"/>
              <a:t>L,i</a:t>
            </a:r>
            <a:r>
              <a:rPr lang="en-US" b="1" dirty="0" smtClean="0"/>
              <a:t>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2743200"/>
            <a:ext cx="2326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 F(</a:t>
            </a:r>
            <a:r>
              <a:rPr lang="en-US" dirty="0" err="1" smtClean="0"/>
              <a:t>L,i</a:t>
            </a:r>
            <a:r>
              <a:rPr lang="en-US" dirty="0" smtClean="0"/>
              <a:t>) over all L.</a:t>
            </a:r>
            <a:endParaRPr lang="en-US" dirty="0"/>
          </a:p>
        </p:txBody>
      </p:sp>
      <p:pic>
        <p:nvPicPr>
          <p:cNvPr id="11" name="Picture 10" descr="Screen shot 2012-05-08 at 8.29.5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124200"/>
            <a:ext cx="7543800" cy="35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032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488"/>
            <a:ext cx="5943600" cy="8239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dirty="0" smtClean="0"/>
              <a:t>Self-intersection-Combinatorial length for the torus with one boundary </a:t>
            </a:r>
            <a:r>
              <a:rPr lang="en-US" sz="2000" dirty="0" err="1" smtClean="0"/>
              <a:t>abAB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267B6-D48C-D44F-8927-F31E5543A6D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7" name="Content Placeholder 6" descr="Screen shot 2012-05-08 at 8.32.5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70" b="-8970"/>
          <a:stretch>
            <a:fillRect/>
          </a:stretch>
        </p:blipFill>
        <p:spPr>
          <a:xfrm>
            <a:off x="99391" y="1371600"/>
            <a:ext cx="9044609" cy="5778500"/>
          </a:xfrm>
        </p:spPr>
      </p:pic>
      <p:grpSp>
        <p:nvGrpSpPr>
          <p:cNvPr id="8" name="Group 7"/>
          <p:cNvGrpSpPr/>
          <p:nvPr/>
        </p:nvGrpSpPr>
        <p:grpSpPr>
          <a:xfrm>
            <a:off x="7391400" y="304800"/>
            <a:ext cx="1066800" cy="933450"/>
            <a:chOff x="4038600" y="2228850"/>
            <a:chExt cx="1066800" cy="9334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8600" y="2228850"/>
              <a:ext cx="1066800" cy="93345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4648200" y="2743200"/>
              <a:ext cx="228600" cy="1524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307"/>
          <p:cNvSpPr>
            <a:spLocks/>
          </p:cNvSpPr>
          <p:nvPr/>
        </p:nvSpPr>
        <p:spPr bwMode="auto">
          <a:xfrm>
            <a:off x="304801" y="990600"/>
            <a:ext cx="6934200" cy="7620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b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ea typeface="ＭＳ Ｐゴシック" charset="0"/>
              </a:rPr>
              <a:t>We consider a table similar to the one before, but counting only words that are not power of other words (for instance, we DO NOT count </a:t>
            </a:r>
            <a:r>
              <a:rPr lang="en-US" sz="1600" dirty="0" err="1" smtClean="0">
                <a:solidFill>
                  <a:schemeClr val="tx1"/>
                </a:solidFill>
                <a:ea typeface="ＭＳ Ｐゴシック" charset="0"/>
              </a:rPr>
              <a:t>abab</a:t>
            </a:r>
            <a:r>
              <a:rPr lang="en-US" sz="1600" dirty="0" smtClean="0">
                <a:solidFill>
                  <a:schemeClr val="tx1"/>
                </a:solidFill>
                <a:ea typeface="ＭＳ Ｐゴシック" charset="0"/>
              </a:rPr>
              <a:t>=(</a:t>
            </a:r>
            <a:r>
              <a:rPr lang="en-US" sz="1600" dirty="0" err="1" smtClean="0">
                <a:solidFill>
                  <a:schemeClr val="tx1"/>
                </a:solidFill>
                <a:ea typeface="ＭＳ Ｐゴシック" charset="0"/>
              </a:rPr>
              <a:t>ab</a:t>
            </a:r>
            <a:r>
              <a:rPr lang="en-US" sz="1600" dirty="0" smtClean="0">
                <a:solidFill>
                  <a:schemeClr val="tx1"/>
                </a:solidFill>
                <a:ea typeface="ＭＳ Ｐゴシック" charset="0"/>
              </a:rPr>
              <a:t>)</a:t>
            </a:r>
            <a:r>
              <a:rPr lang="en-US" sz="1600" baseline="30000" dirty="0" smtClean="0">
                <a:solidFill>
                  <a:schemeClr val="tx1"/>
                </a:solidFill>
                <a:ea typeface="ＭＳ Ｐゴシック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ea typeface="ＭＳ Ｐゴシック" charset="0"/>
              </a:rPr>
              <a:t>)</a:t>
            </a:r>
            <a:endParaRPr lang="en-US" sz="1600" dirty="0">
              <a:solidFill>
                <a:schemeClr val="tx1"/>
              </a:solidFill>
              <a:ea typeface="ＭＳ Ｐゴシック" charset="0"/>
            </a:endParaRPr>
          </a:p>
          <a:p>
            <a:pPr algn="ctr"/>
            <a:endParaRPr lang="en-US" sz="1600" dirty="0" smtClean="0">
              <a:solidFill>
                <a:schemeClr val="tx1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6748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idx="1"/>
          </p:nvPr>
        </p:nvSpPr>
        <p:spPr>
          <a:xfrm>
            <a:off x="482600" y="223838"/>
            <a:ext cx="8339138" cy="4767262"/>
          </a:xfrm>
        </p:spPr>
        <p:txBody>
          <a:bodyPr/>
          <a:lstStyle/>
          <a:p>
            <a:pPr marL="0" indent="0" eaLnBrk="1" hangingPunct="1">
              <a:buClr>
                <a:srgbClr val="000000"/>
              </a:buClr>
              <a:defRPr/>
            </a:pPr>
            <a:r>
              <a:rPr lang="en-US" sz="2900" b="1" dirty="0" smtClean="0"/>
              <a:t>Theorem (Phillips, C.)</a:t>
            </a:r>
            <a:r>
              <a:rPr lang="en-US" sz="2900" dirty="0" smtClean="0"/>
              <a:t> Let w be a cyclic reduced word in a, b, A, B with L letters. </a:t>
            </a:r>
          </a:p>
          <a:p>
            <a:pPr marL="0" indent="0" eaLnBrk="1" hangingPunct="1">
              <a:buClr>
                <a:srgbClr val="000000"/>
              </a:buClr>
              <a:defRPr/>
            </a:pPr>
            <a:r>
              <a:rPr lang="en-US" sz="2900" dirty="0" smtClean="0"/>
              <a:t>If w represents a </a:t>
            </a:r>
            <a:r>
              <a:rPr lang="en-US" sz="2900" dirty="0" err="1" smtClean="0"/>
              <a:t>conjugacy</a:t>
            </a:r>
            <a:r>
              <a:rPr lang="en-US" sz="2900" dirty="0" smtClean="0"/>
              <a:t> class in the fundamental group of the </a:t>
            </a:r>
            <a:r>
              <a:rPr lang="en-US" sz="2900" b="1" u="sng" dirty="0" smtClean="0"/>
              <a:t>punctured torus </a:t>
            </a:r>
            <a:r>
              <a:rPr lang="en-US" sz="2900" b="1" u="sng" dirty="0" err="1" smtClean="0"/>
              <a:t>abAB</a:t>
            </a:r>
            <a:r>
              <a:rPr lang="en-US" sz="2900" dirty="0" smtClean="0"/>
              <a:t> then the  maximal self-intersection of w is at most</a:t>
            </a:r>
          </a:p>
        </p:txBody>
      </p:sp>
      <p:sp>
        <p:nvSpPr>
          <p:cNvPr id="103430" name="Rectangle 3"/>
          <p:cNvSpPr>
            <a:spLocks/>
          </p:cNvSpPr>
          <p:nvPr/>
        </p:nvSpPr>
        <p:spPr bwMode="auto">
          <a:xfrm>
            <a:off x="838402" y="3047470"/>
            <a:ext cx="3276397" cy="61013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b"/>
          <a:lstStyle/>
          <a:p>
            <a:r>
              <a:rPr lang="en-US" sz="2000" dirty="0">
                <a:solidFill>
                  <a:schemeClr val="tx1"/>
                </a:solidFill>
                <a:latin typeface="Helvetica Neue Medium" charset="0"/>
                <a:ea typeface="ＭＳ Ｐゴシック" charset="0"/>
                <a:sym typeface="Helvetica Neue Medium" charset="0"/>
              </a:rPr>
              <a:t>(L − 2)</a:t>
            </a:r>
            <a:r>
              <a:rPr lang="en-US" sz="2000" baseline="32000" dirty="0">
                <a:solidFill>
                  <a:schemeClr val="tx1"/>
                </a:solidFill>
                <a:latin typeface="Helvetica Neue Medium" charset="0"/>
                <a:ea typeface="ＭＳ Ｐゴシック" charset="0"/>
                <a:sym typeface="Helvetica Neue Medium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Helvetica Neue Medium" charset="0"/>
                <a:ea typeface="ＭＳ Ｐゴシック" charset="0"/>
                <a:sym typeface="Helvetica Neue Medium" charset="0"/>
              </a:rPr>
              <a:t>/4         if L is even</a:t>
            </a:r>
          </a:p>
          <a:p>
            <a:r>
              <a:rPr lang="en-US" sz="2000" dirty="0">
                <a:solidFill>
                  <a:schemeClr val="tx1"/>
                </a:solidFill>
                <a:latin typeface="Helvetica Neue Medium" charset="0"/>
                <a:ea typeface="ＭＳ Ｐゴシック" charset="0"/>
                <a:sym typeface="Helvetica Neue Medium" charset="0"/>
              </a:rPr>
              <a:t>(L - 1)(L - 3)/4  if L is odd</a:t>
            </a:r>
          </a:p>
        </p:txBody>
      </p:sp>
      <p:sp>
        <p:nvSpPr>
          <p:cNvPr id="55301" name="Rectangle 5"/>
          <p:cNvSpPr>
            <a:spLocks/>
          </p:cNvSpPr>
          <p:nvPr/>
        </p:nvSpPr>
        <p:spPr bwMode="auto">
          <a:xfrm>
            <a:off x="750888" y="5367338"/>
            <a:ext cx="42830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187325" indent="-187325">
              <a:spcBef>
                <a:spcPts val="5063"/>
              </a:spcBef>
              <a:buClr>
                <a:srgbClr val="000000"/>
              </a:buClr>
              <a:buSzPct val="100000"/>
              <a:buFont typeface="Helvetica Neue" charset="0"/>
              <a:buChar char="•"/>
            </a:pPr>
            <a:r>
              <a:rPr lang="en-US" sz="2900" dirty="0">
                <a:solidFill>
                  <a:schemeClr val="tx1"/>
                </a:solidFill>
                <a:latin typeface="Helvetica Neue" charset="0"/>
                <a:ea typeface="ＭＳ Ｐゴシック" charset="0"/>
                <a:sym typeface="Helvetica Neue" charset="0"/>
              </a:rPr>
              <a:t>These bounds are sharp.</a:t>
            </a:r>
          </a:p>
        </p:txBody>
      </p:sp>
      <p:pic>
        <p:nvPicPr>
          <p:cNvPr id="8" name="Picture 7" descr="Screen shot 2012-05-05 at 7.20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971800"/>
            <a:ext cx="3064793" cy="376304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343400" y="3733800"/>
            <a:ext cx="1066800" cy="933450"/>
            <a:chOff x="4038600" y="2228850"/>
            <a:chExt cx="1066800" cy="93345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8600" y="2228850"/>
              <a:ext cx="1066800" cy="933450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4648200" y="2743200"/>
              <a:ext cx="228600" cy="1524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12830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7" grpId="0" build="p" bldLvl="5" autoUpdateAnimBg="0"/>
      <p:bldP spid="5530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surface with boundary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31928-6BA2-FF4E-8946-514E12B3DE9C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5222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98613"/>
            <a:ext cx="82296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idx="1"/>
          </p:nvPr>
        </p:nvSpPr>
        <p:spPr>
          <a:xfrm>
            <a:off x="152400" y="381000"/>
            <a:ext cx="8077200" cy="6589712"/>
          </a:xfrm>
        </p:spPr>
        <p:txBody>
          <a:bodyPr/>
          <a:lstStyle/>
          <a:p>
            <a:pPr marL="0" indent="0" eaLnBrk="1" hangingPunct="1">
              <a:buClr>
                <a:srgbClr val="000000"/>
              </a:buClr>
              <a:defRPr/>
            </a:pPr>
            <a:r>
              <a:rPr lang="en-US" sz="3000" dirty="0" smtClean="0"/>
              <a:t> </a:t>
            </a:r>
            <a:r>
              <a:rPr lang="en-US" sz="3000" b="1" dirty="0" smtClean="0"/>
              <a:t>Theorem (Phillips, C.)</a:t>
            </a:r>
            <a:r>
              <a:rPr lang="en-US" sz="3000" dirty="0" smtClean="0"/>
              <a:t>  Consider </a:t>
            </a:r>
            <a:r>
              <a:rPr lang="en-US" sz="3000" b="1" u="sng" dirty="0" smtClean="0"/>
              <a:t>thrice </a:t>
            </a:r>
            <a:r>
              <a:rPr lang="en-US" sz="3000" b="1" u="sng" dirty="0" err="1" smtClean="0"/>
              <a:t>puntured</a:t>
            </a:r>
            <a:r>
              <a:rPr lang="en-US" sz="3000" b="1" u="sng" dirty="0" smtClean="0"/>
              <a:t> sphere </a:t>
            </a:r>
            <a:r>
              <a:rPr lang="en-US" sz="3000" b="1" u="sng" dirty="0" err="1" smtClean="0"/>
              <a:t>aAbB</a:t>
            </a:r>
            <a:r>
              <a:rPr lang="en-US" sz="3000" b="1" u="sng" dirty="0" smtClean="0"/>
              <a:t>.</a:t>
            </a:r>
            <a:r>
              <a:rPr lang="en-US" sz="3000" dirty="0" smtClean="0"/>
              <a:t> The  maximal self-intersection of a cyclic reduced word of length L is at most</a:t>
            </a:r>
          </a:p>
        </p:txBody>
      </p:sp>
      <p:sp>
        <p:nvSpPr>
          <p:cNvPr id="105479" name="Rectangle 3"/>
          <p:cNvSpPr>
            <a:spLocks/>
          </p:cNvSpPr>
          <p:nvPr/>
        </p:nvSpPr>
        <p:spPr bwMode="auto">
          <a:xfrm>
            <a:off x="2437866" y="1980823"/>
            <a:ext cx="4108450" cy="722608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b"/>
          <a:lstStyle/>
          <a:p>
            <a:r>
              <a:rPr lang="en-US" sz="2100" dirty="0">
                <a:solidFill>
                  <a:schemeClr val="tx1"/>
                </a:solidFill>
                <a:latin typeface="Helvetica Neue Medium" charset="0"/>
                <a:ea typeface="ＭＳ Ｐゴシック" charset="0"/>
                <a:sym typeface="Helvetica Neue Medium" charset="0"/>
              </a:rPr>
              <a:t>L</a:t>
            </a:r>
            <a:r>
              <a:rPr lang="en-US" sz="2100" baseline="32000" dirty="0">
                <a:solidFill>
                  <a:schemeClr val="tx1"/>
                </a:solidFill>
                <a:latin typeface="Helvetica Neue Medium" charset="0"/>
                <a:ea typeface="ＭＳ Ｐゴシック" charset="0"/>
                <a:sym typeface="Helvetica Neue Medium" charset="0"/>
              </a:rPr>
              <a:t>2</a:t>
            </a:r>
            <a:r>
              <a:rPr lang="en-US" sz="2100" dirty="0" smtClean="0">
                <a:solidFill>
                  <a:schemeClr val="tx1"/>
                </a:solidFill>
                <a:latin typeface="Helvetica Neue Medium" charset="0"/>
                <a:ea typeface="ＭＳ Ｐゴシック" charset="0"/>
                <a:sym typeface="Helvetica Neue Medium" charset="0"/>
              </a:rPr>
              <a:t>/4 </a:t>
            </a:r>
            <a:r>
              <a:rPr lang="en-US" sz="2100" dirty="0">
                <a:solidFill>
                  <a:schemeClr val="tx1"/>
                </a:solidFill>
                <a:latin typeface="Helvetica Neue Medium" charset="0"/>
                <a:ea typeface="ＭＳ Ｐゴシック" charset="0"/>
                <a:sym typeface="Helvetica Neue Medium" charset="0"/>
              </a:rPr>
              <a:t>+ L/2 -1</a:t>
            </a:r>
          </a:p>
          <a:p>
            <a:r>
              <a:rPr lang="en-US" sz="2100" dirty="0">
                <a:solidFill>
                  <a:schemeClr val="tx1"/>
                </a:solidFill>
                <a:latin typeface="Helvetica Neue Medium" charset="0"/>
                <a:ea typeface="ＭＳ Ｐゴシック" charset="0"/>
                <a:sym typeface="Helvetica Neue Medium" charset="0"/>
              </a:rPr>
              <a:t>If L is even, the bound is sharp.</a:t>
            </a:r>
          </a:p>
        </p:txBody>
      </p:sp>
      <p:sp>
        <p:nvSpPr>
          <p:cNvPr id="105477" name="Rectangle 6"/>
          <p:cNvSpPr>
            <a:spLocks/>
          </p:cNvSpPr>
          <p:nvPr/>
        </p:nvSpPr>
        <p:spPr bwMode="auto">
          <a:xfrm>
            <a:off x="3991524" y="3124200"/>
            <a:ext cx="4847676" cy="96012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b"/>
          <a:lstStyle/>
          <a:p>
            <a:r>
              <a:rPr lang="en-US" sz="2500" b="1" u="sng" dirty="0" smtClean="0">
                <a:solidFill>
                  <a:schemeClr val="tx1"/>
                </a:solidFill>
                <a:latin typeface="Helvetica Neue Medium" charset="0"/>
                <a:ea typeface="ＭＳ Ｐゴシック" charset="0"/>
                <a:sym typeface="Helvetica Neue Medium" charset="0"/>
              </a:rPr>
              <a:t>Theorem: </a:t>
            </a:r>
            <a:r>
              <a:rPr lang="en-US" sz="2500" dirty="0" smtClean="0">
                <a:solidFill>
                  <a:schemeClr val="tx1"/>
                </a:solidFill>
                <a:latin typeface="Helvetica Neue Medium" charset="0"/>
                <a:ea typeface="ＭＳ Ｐゴシック" charset="0"/>
                <a:sym typeface="Helvetica Neue Medium" charset="0"/>
              </a:rPr>
              <a:t>The </a:t>
            </a:r>
            <a:r>
              <a:rPr lang="en-US" sz="2500" dirty="0">
                <a:solidFill>
                  <a:schemeClr val="tx1"/>
                </a:solidFill>
                <a:latin typeface="Helvetica Neue Medium" charset="0"/>
                <a:ea typeface="ＭＳ Ｐゴシック" charset="0"/>
                <a:sym typeface="Helvetica Neue Medium" charset="0"/>
              </a:rPr>
              <a:t>self-intersection of such a word is at most (L-1)/2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426720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Clr>
                <a:srgbClr val="000000"/>
              </a:buClr>
              <a:defRPr/>
            </a:pPr>
            <a:r>
              <a:rPr lang="en-US" sz="2400" b="1" u="sng" dirty="0"/>
              <a:t> Conjecture:</a:t>
            </a:r>
            <a:r>
              <a:rPr lang="en-US" sz="2400" dirty="0"/>
              <a:t> If w </a:t>
            </a:r>
            <a:r>
              <a:rPr lang="en-US" sz="2400" dirty="0" smtClean="0"/>
              <a:t>is a cyclic reduced word of length </a:t>
            </a:r>
            <a:r>
              <a:rPr lang="en-US" sz="2400" dirty="0"/>
              <a:t>L </a:t>
            </a:r>
            <a:r>
              <a:rPr lang="en-US" sz="2400" dirty="0" smtClean="0"/>
              <a:t>“labeling” a free </a:t>
            </a:r>
            <a:r>
              <a:rPr lang="en-US" sz="2400" dirty="0" err="1" smtClean="0"/>
              <a:t>homotopy</a:t>
            </a:r>
            <a:r>
              <a:rPr lang="en-US" sz="2400" dirty="0" smtClean="0"/>
              <a:t> class </a:t>
            </a:r>
            <a:r>
              <a:rPr lang="en-US" sz="2400" dirty="0"/>
              <a:t>in the fundamental group of the </a:t>
            </a:r>
            <a:r>
              <a:rPr lang="en-US" sz="2400" b="1" u="sng" dirty="0"/>
              <a:t>thrice </a:t>
            </a:r>
            <a:r>
              <a:rPr lang="en-US" sz="2400" b="1" u="sng" dirty="0" err="1"/>
              <a:t>puntured</a:t>
            </a:r>
            <a:r>
              <a:rPr lang="en-US" sz="2400" b="1" u="sng" dirty="0"/>
              <a:t> sphere </a:t>
            </a:r>
            <a:r>
              <a:rPr lang="en-US" sz="2400" b="1" u="sng" dirty="0" err="1"/>
              <a:t>aAbB</a:t>
            </a:r>
            <a:r>
              <a:rPr lang="en-US" sz="2400" dirty="0"/>
              <a:t> then the  maximal self-intersection of w is at most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3600" y="5562600"/>
            <a:ext cx="4191000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100" dirty="0">
                <a:solidFill>
                  <a:schemeClr val="tx1"/>
                </a:solidFill>
                <a:latin typeface="Helvetica Neue Medium" charset="0"/>
                <a:ea typeface="ＭＳ Ｐゴシック" charset="0"/>
                <a:sym typeface="Helvetica Neue Medium" charset="0"/>
              </a:rPr>
              <a:t>(L</a:t>
            </a:r>
            <a:r>
              <a:rPr lang="en-US" sz="2100" baseline="32000" dirty="0">
                <a:solidFill>
                  <a:schemeClr val="tx1"/>
                </a:solidFill>
                <a:latin typeface="Helvetica Neue Medium" charset="0"/>
                <a:ea typeface="ＭＳ Ｐゴシック" charset="0"/>
                <a:sym typeface="Helvetica Neue Medium" charset="0"/>
              </a:rPr>
              <a:t>2</a:t>
            </a:r>
            <a:r>
              <a:rPr lang="en-US" sz="2100" dirty="0">
                <a:solidFill>
                  <a:schemeClr val="tx1"/>
                </a:solidFill>
                <a:latin typeface="Helvetica Neue Medium" charset="0"/>
                <a:ea typeface="ＭＳ Ｐゴシック" charset="0"/>
                <a:sym typeface="Helvetica Neue Medium" charset="0"/>
              </a:rPr>
              <a:t> − 1)/4;</a:t>
            </a:r>
          </a:p>
          <a:p>
            <a:r>
              <a:rPr lang="en-US" sz="2100" dirty="0">
                <a:solidFill>
                  <a:schemeClr val="tx1"/>
                </a:solidFill>
                <a:latin typeface="Helvetica Neue Medium" charset="0"/>
                <a:ea typeface="ＭＳ Ｐゴシック" charset="0"/>
                <a:sym typeface="Helvetica Neue Medium" charset="0"/>
              </a:rPr>
              <a:t>If L is odd, the bound is sharp.</a:t>
            </a: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1600200" cy="158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creen shot 2012-05-08 at 8.45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76200"/>
            <a:ext cx="1100929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204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 animBg="1"/>
      <p:bldP spid="4" grpId="0"/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52400"/>
            <a:ext cx="7620000" cy="3429001"/>
          </a:xfrm>
        </p:spPr>
        <p:txBody>
          <a:bodyPr/>
          <a:lstStyle/>
          <a:p>
            <a:pPr marL="342900" indent="-342900" algn="l" eaLnBrk="1" hangingPunct="1">
              <a:buFont typeface="Arial"/>
              <a:buChar char="•"/>
              <a:defRPr/>
            </a:pPr>
            <a:r>
              <a:rPr lang="en-US" sz="2500" b="1" dirty="0" smtClean="0"/>
              <a:t>Theorem: </a:t>
            </a:r>
            <a:r>
              <a:rPr lang="en-US" sz="2500" dirty="0" smtClean="0"/>
              <a:t>When #A=4, max SI of L-word is approximately  L</a:t>
            </a:r>
            <a:r>
              <a:rPr lang="en-US" sz="2500" baseline="30000" dirty="0" smtClean="0"/>
              <a:t>2</a:t>
            </a:r>
            <a:r>
              <a:rPr lang="en-US" sz="2500" dirty="0" smtClean="0"/>
              <a:t>/4</a:t>
            </a:r>
            <a:endParaRPr lang="en-US" sz="2500" dirty="0"/>
          </a:p>
          <a:p>
            <a:pPr marL="342900" indent="-342900" algn="l" eaLnBrk="1" hangingPunct="1">
              <a:buFont typeface="Arial"/>
              <a:buChar char="•"/>
              <a:defRPr/>
            </a:pPr>
            <a:r>
              <a:rPr lang="en-US" sz="2500" b="1" dirty="0" smtClean="0"/>
              <a:t>By computer experiments, we conjecture:  </a:t>
            </a:r>
          </a:p>
          <a:p>
            <a:pPr marL="742950" lvl="1" indent="-342900" algn="l">
              <a:buFont typeface="Courier New"/>
              <a:buChar char="o"/>
              <a:defRPr/>
            </a:pPr>
            <a:r>
              <a:rPr lang="en-US" sz="2500" dirty="0" smtClean="0"/>
              <a:t>When </a:t>
            </a:r>
            <a:r>
              <a:rPr lang="en-US" sz="2500" dirty="0"/>
              <a:t>#A</a:t>
            </a:r>
            <a:r>
              <a:rPr lang="en-US" sz="2500" dirty="0" smtClean="0"/>
              <a:t>=6, </a:t>
            </a:r>
            <a:r>
              <a:rPr lang="en-US" sz="2500" dirty="0"/>
              <a:t>max SI of L-word is </a:t>
            </a:r>
            <a:r>
              <a:rPr lang="en-US" sz="2500" dirty="0" smtClean="0"/>
              <a:t>approximately </a:t>
            </a:r>
            <a:r>
              <a:rPr lang="en-US" sz="2500" dirty="0"/>
              <a:t>L</a:t>
            </a:r>
            <a:r>
              <a:rPr lang="en-US" sz="2500" baseline="30000" dirty="0"/>
              <a:t>2</a:t>
            </a:r>
            <a:r>
              <a:rPr lang="en-US" sz="2500" dirty="0" smtClean="0"/>
              <a:t>/3</a:t>
            </a:r>
          </a:p>
          <a:p>
            <a:pPr marL="742950" lvl="1" indent="-342900" algn="l">
              <a:buFont typeface="Courier New"/>
              <a:buChar char="o"/>
              <a:defRPr/>
            </a:pPr>
            <a:r>
              <a:rPr lang="en-US" sz="2500" dirty="0"/>
              <a:t>When #A</a:t>
            </a:r>
            <a:r>
              <a:rPr lang="en-US" sz="2500" dirty="0" smtClean="0"/>
              <a:t>=8, </a:t>
            </a:r>
            <a:r>
              <a:rPr lang="en-US" sz="2500" dirty="0"/>
              <a:t>max SI of L-word is approximately </a:t>
            </a:r>
            <a:r>
              <a:rPr lang="en-US" sz="2500" dirty="0" smtClean="0"/>
              <a:t>3L</a:t>
            </a:r>
            <a:r>
              <a:rPr lang="en-US" sz="2500" baseline="30000" dirty="0" smtClean="0"/>
              <a:t>2</a:t>
            </a:r>
            <a:r>
              <a:rPr lang="en-US" sz="2500" dirty="0" smtClean="0"/>
              <a:t>/8</a:t>
            </a:r>
            <a:endParaRPr lang="en-US" sz="2500" dirty="0"/>
          </a:p>
          <a:p>
            <a:pPr marL="0" indent="0" algn="l" eaLnBrk="1" hangingPunct="1">
              <a:defRPr/>
            </a:pPr>
            <a:endParaRPr lang="en-US" sz="2500" dirty="0" smtClean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66800" y="5029200"/>
            <a:ext cx="7367588" cy="1322388"/>
            <a:chOff x="685800" y="3809817"/>
            <a:chExt cx="7366992" cy="1321594"/>
          </a:xfrm>
        </p:grpSpPr>
        <p:sp>
          <p:nvSpPr>
            <p:cNvPr id="109571" name="Rectangle 3"/>
            <p:cNvSpPr>
              <a:spLocks/>
            </p:cNvSpPr>
            <p:nvPr/>
          </p:nvSpPr>
          <p:spPr bwMode="auto">
            <a:xfrm>
              <a:off x="685800" y="3809817"/>
              <a:ext cx="7366992" cy="1321594"/>
            </a:xfrm>
            <a:prstGeom prst="rect">
              <a:avLst/>
            </a:pr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28573" bIns="0"/>
            <a:lstStyle/>
            <a:p>
              <a:pPr marL="26988"/>
              <a:r>
                <a:rPr lang="en-US" sz="2700" dirty="0">
                  <a:solidFill>
                    <a:schemeClr val="tx1"/>
                  </a:solidFill>
                  <a:ea typeface="ＭＳ Ｐゴシック" charset="0"/>
                </a:rPr>
                <a:t>Compare to mean grows like</a:t>
              </a:r>
            </a:p>
            <a:p>
              <a:pPr marL="26988"/>
              <a:endParaRPr lang="en-US" sz="2700" dirty="0">
                <a:solidFill>
                  <a:srgbClr val="80FF00"/>
                </a:solidFill>
                <a:ea typeface="ＭＳ Ｐゴシック" charset="0"/>
              </a:endParaRPr>
            </a:p>
            <a:p>
              <a:pPr marL="26988"/>
              <a:endParaRPr lang="en-US" sz="2700" dirty="0">
                <a:solidFill>
                  <a:srgbClr val="80FF00"/>
                </a:solidFill>
                <a:ea typeface="ＭＳ Ｐゴシック" charset="0"/>
              </a:endParaRPr>
            </a:p>
          </p:txBody>
        </p:sp>
        <p:pic>
          <p:nvPicPr>
            <p:cNvPr id="109572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8778" y="4190588"/>
              <a:ext cx="3875484" cy="767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4267200" y="3048000"/>
            <a:ext cx="4800600" cy="17209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ts val="700"/>
              </a:spcBef>
              <a:buSzPct val="100000"/>
              <a:defRPr/>
            </a:pPr>
            <a:r>
              <a:rPr lang="en-US" sz="2500" b="1" kern="0" dirty="0">
                <a:latin typeface="Arial"/>
                <a:ea typeface="ヒラギノ角ゴ ProN W3"/>
                <a:cs typeface="ヒラギノ角ゴ ProN W3"/>
              </a:rPr>
              <a:t>Open problem</a:t>
            </a:r>
            <a:r>
              <a:rPr lang="en-US" sz="2500" kern="0" dirty="0">
                <a:latin typeface="Arial"/>
                <a:ea typeface="ヒラギノ角ゴ ProN W3"/>
                <a:cs typeface="ヒラギノ角ゴ ProN W3"/>
              </a:rPr>
              <a:t>: If #A/2=n, then the maximal self-intersection of a word of length L, is at most </a:t>
            </a:r>
            <a:endParaRPr lang="en-US" sz="2500" kern="0" dirty="0" smtClean="0">
              <a:latin typeface="Arial"/>
              <a:ea typeface="ヒラギノ角ゴ ProN W3"/>
              <a:cs typeface="ヒラギノ角ゴ ProN W3"/>
            </a:endParaRPr>
          </a:p>
          <a:p>
            <a:pPr lvl="0">
              <a:spcBef>
                <a:spcPts val="700"/>
              </a:spcBef>
              <a:buSzPct val="100000"/>
              <a:defRPr/>
            </a:pPr>
            <a:r>
              <a:rPr lang="en-US" sz="2500" kern="0" dirty="0">
                <a:latin typeface="Arial"/>
                <a:ea typeface="ヒラギノ角ゴ ProN W3"/>
                <a:cs typeface="ヒラギノ角ゴ ProN W3"/>
              </a:rPr>
              <a:t>		(n-1)</a:t>
            </a:r>
            <a:r>
              <a:rPr lang="en-US" sz="2500" kern="0" dirty="0" smtClean="0">
                <a:latin typeface="Arial"/>
                <a:ea typeface="ヒラギノ角ゴ ProN W3"/>
                <a:cs typeface="ヒラギノ角ゴ ProN W3"/>
              </a:rPr>
              <a:t>L</a:t>
            </a:r>
            <a:r>
              <a:rPr lang="en-US" sz="2500" kern="0" baseline="30000" dirty="0"/>
              <a:t>2</a:t>
            </a:r>
            <a:r>
              <a:rPr lang="en-US" sz="2500" kern="0" dirty="0" smtClean="0">
                <a:latin typeface="Arial"/>
                <a:ea typeface="ヒラギノ角ゴ ProN W3"/>
                <a:cs typeface="ヒラギノ角ゴ ProN W3"/>
              </a:rPr>
              <a:t>/</a:t>
            </a:r>
            <a:r>
              <a:rPr lang="en-US" sz="2500" kern="0" dirty="0">
                <a:latin typeface="Arial"/>
                <a:ea typeface="ヒラギノ角ゴ ProN W3"/>
                <a:cs typeface="ヒラギノ角ゴ ProN W3"/>
              </a:rPr>
              <a:t>(</a:t>
            </a:r>
            <a:r>
              <a:rPr lang="en-US" sz="2500" kern="0" dirty="0" smtClean="0">
                <a:latin typeface="Arial"/>
                <a:ea typeface="ヒラギノ角ゴ ProN W3"/>
                <a:cs typeface="ヒラギノ角ゴ ProN W3"/>
              </a:rPr>
              <a:t>2n)</a:t>
            </a:r>
            <a:endParaRPr lang="en-US" sz="2500" kern="0" dirty="0">
              <a:latin typeface="Arial"/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41593839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4191000"/>
            <a:ext cx="3810000" cy="2209800"/>
          </a:xfrm>
        </p:spPr>
        <p:txBody>
          <a:bodyPr/>
          <a:lstStyle/>
          <a:p>
            <a:r>
              <a:rPr lang="en-US" sz="2400" dirty="0" smtClean="0"/>
              <a:t>We study the first column (number of cyclic reduced words with 0 self-intersection as function of combinatorial length.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267B6-D48C-D44F-8927-F31E5543A6D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8" name="Content Placeholder 4" descr="Screen shot 2012-05-08 at 10.26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034" r="-31034"/>
          <a:stretch>
            <a:fillRect/>
          </a:stretch>
        </p:blipFill>
        <p:spPr bwMode="auto">
          <a:xfrm>
            <a:off x="-1447800" y="1295400"/>
            <a:ext cx="729201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7" name="Picture 6" descr="Screen shot 2012-05-08 at 10.30.2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52400"/>
            <a:ext cx="587828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018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2400"/>
            <a:ext cx="3581399" cy="914400"/>
          </a:xfrm>
        </p:spPr>
        <p:txBody>
          <a:bodyPr/>
          <a:lstStyle/>
          <a:p>
            <a:r>
              <a:rPr lang="en-US" sz="1800" dirty="0" smtClean="0"/>
              <a:t>Row </a:t>
            </a:r>
            <a:r>
              <a:rPr lang="en-US" sz="1800" dirty="0" err="1" smtClean="0"/>
              <a:t>i</a:t>
            </a:r>
            <a:r>
              <a:rPr lang="en-US" sz="1800" dirty="0" smtClean="0"/>
              <a:t>, column j: number of words of self-</a:t>
            </a:r>
            <a:r>
              <a:rPr lang="en-US" sz="1800" dirty="0" err="1" smtClean="0"/>
              <a:t>int</a:t>
            </a:r>
            <a:r>
              <a:rPr lang="en-US" sz="1800" dirty="0" smtClean="0"/>
              <a:t> j of length at most </a:t>
            </a:r>
            <a:r>
              <a:rPr lang="en-US" sz="1800" dirty="0" err="1" smtClean="0"/>
              <a:t>i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6" name="Content Placeholder 5" descr="Screen shot 2012-05-08 at 10.32.5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" b="2040"/>
          <a:stretch>
            <a:fillRect/>
          </a:stretch>
        </p:blipFill>
        <p:spPr>
          <a:xfrm>
            <a:off x="4639172" y="3429000"/>
            <a:ext cx="4520992" cy="3124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267B6-D48C-D44F-8927-F31E5543A6D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7" name="Picture 6" descr="Screen shot 2012-05-08 at 10.29.4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2960508" cy="6032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0" y="76200"/>
            <a:ext cx="5257799" cy="1631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Maryam </a:t>
            </a:r>
            <a:r>
              <a:rPr lang="en-US" sz="2000" dirty="0" err="1" smtClean="0"/>
              <a:t>Mirzakhani</a:t>
            </a:r>
            <a:r>
              <a:rPr lang="en-US" sz="2000" dirty="0" smtClean="0"/>
              <a:t> proved that the growth of the column  SI=0 is indeed quadratic.</a:t>
            </a:r>
          </a:p>
          <a:p>
            <a:r>
              <a:rPr lang="en-US" sz="2000" dirty="0" smtClean="0"/>
              <a:t>Igor </a:t>
            </a:r>
            <a:r>
              <a:rPr lang="en-US" sz="2000" dirty="0" err="1" smtClean="0"/>
              <a:t>Rivin</a:t>
            </a:r>
            <a:r>
              <a:rPr lang="en-US" sz="2000" dirty="0" smtClean="0"/>
              <a:t>, using </a:t>
            </a:r>
            <a:r>
              <a:rPr lang="en-US" sz="2000" dirty="0" err="1" smtClean="0"/>
              <a:t>Mirzakhani’s</a:t>
            </a:r>
            <a:r>
              <a:rPr lang="en-US" sz="2000" dirty="0" smtClean="0"/>
              <a:t> ideas, proved that the growth of the column SI=1 is quadratic.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3886200" y="1905000"/>
            <a:ext cx="4572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/>
              <a:t>The computer experiment suggest that all columns yield quadratic functions.</a:t>
            </a:r>
          </a:p>
          <a:p>
            <a:r>
              <a:rPr lang="en-US" b="1" dirty="0"/>
              <a:t>Open </a:t>
            </a:r>
            <a:r>
              <a:rPr lang="en-US" b="1" dirty="0" smtClean="0"/>
              <a:t>problem</a:t>
            </a:r>
            <a:r>
              <a:rPr lang="en-US" dirty="0" smtClean="0"/>
              <a:t>: Find </a:t>
            </a:r>
            <a:r>
              <a:rPr lang="en-US" dirty="0"/>
              <a:t>the coefficient of these quadratic functions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0736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2400"/>
            <a:ext cx="3581399" cy="914400"/>
          </a:xfrm>
        </p:spPr>
        <p:txBody>
          <a:bodyPr/>
          <a:lstStyle/>
          <a:p>
            <a:r>
              <a:rPr lang="en-US" sz="1800" dirty="0" smtClean="0"/>
              <a:t>Row </a:t>
            </a:r>
            <a:r>
              <a:rPr lang="en-US" sz="1800" dirty="0" err="1" smtClean="0"/>
              <a:t>i</a:t>
            </a:r>
            <a:r>
              <a:rPr lang="en-US" sz="1800" dirty="0" smtClean="0"/>
              <a:t>, column j: number of words of self-</a:t>
            </a:r>
            <a:r>
              <a:rPr lang="en-US" sz="1800" dirty="0" err="1" smtClean="0"/>
              <a:t>int</a:t>
            </a:r>
            <a:r>
              <a:rPr lang="en-US" sz="1800" dirty="0" smtClean="0"/>
              <a:t> j of length at most </a:t>
            </a:r>
            <a:r>
              <a:rPr lang="en-US" sz="1800" dirty="0" err="1" smtClean="0"/>
              <a:t>i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267B6-D48C-D44F-8927-F31E5543A6D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7" name="Picture 6" descr="Screen shot 2012-05-08 at 10.29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2960508" cy="6032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0" y="76200"/>
            <a:ext cx="5257799" cy="1631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Maryam </a:t>
            </a:r>
            <a:r>
              <a:rPr lang="en-US" sz="2000" dirty="0" err="1" smtClean="0"/>
              <a:t>Mirzakhani</a:t>
            </a:r>
            <a:r>
              <a:rPr lang="en-US" sz="2000" dirty="0" smtClean="0"/>
              <a:t> proved that the growth of the column  SI=0 is indeed quadratic.</a:t>
            </a:r>
          </a:p>
          <a:p>
            <a:r>
              <a:rPr lang="en-US" sz="2000" dirty="0" smtClean="0"/>
              <a:t>Igor </a:t>
            </a:r>
            <a:r>
              <a:rPr lang="en-US" sz="2000" dirty="0" err="1" smtClean="0"/>
              <a:t>Rivin</a:t>
            </a:r>
            <a:r>
              <a:rPr lang="en-US" sz="2000" dirty="0" smtClean="0"/>
              <a:t>, using </a:t>
            </a:r>
            <a:r>
              <a:rPr lang="en-US" sz="2000" dirty="0" err="1" smtClean="0"/>
              <a:t>Mirzakhani’s</a:t>
            </a:r>
            <a:r>
              <a:rPr lang="en-US" sz="2000" dirty="0" smtClean="0"/>
              <a:t> ideas, proved that the growth of the column SI=1 is quadratic.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3886200" y="1905000"/>
            <a:ext cx="45720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/>
              <a:t>The computer experiment suggest that all columns yield quadratic functions.</a:t>
            </a:r>
          </a:p>
          <a:p>
            <a:r>
              <a:rPr lang="en-US" b="1" dirty="0"/>
              <a:t>Open </a:t>
            </a:r>
            <a:r>
              <a:rPr lang="en-US" b="1" dirty="0" smtClean="0"/>
              <a:t>problem</a:t>
            </a:r>
            <a:r>
              <a:rPr lang="en-US" dirty="0" smtClean="0"/>
              <a:t>: Give a proof that conjecture and find </a:t>
            </a:r>
            <a:r>
              <a:rPr lang="en-US" dirty="0"/>
              <a:t>the coefficient of these quadratic functions</a:t>
            </a:r>
            <a:r>
              <a:rPr lang="en-US" dirty="0" smtClean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665272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29000" y="3657600"/>
            <a:ext cx="502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Maryam </a:t>
            </a:r>
            <a:r>
              <a:rPr lang="en-US" dirty="0" err="1"/>
              <a:t>Mirzakhani</a:t>
            </a:r>
            <a:r>
              <a:rPr lang="en-US" dirty="0"/>
              <a:t> proved that </a:t>
            </a:r>
            <a:r>
              <a:rPr lang="en-US" dirty="0" smtClean="0"/>
              <a:t>for a surface of g handles, and b holes, the column  </a:t>
            </a:r>
            <a:r>
              <a:rPr lang="en-US" dirty="0"/>
              <a:t>SI=0 </a:t>
            </a:r>
            <a:r>
              <a:rPr lang="en-US" dirty="0" smtClean="0"/>
              <a:t>grows like a polynomial of degree 6g-6+2b.</a:t>
            </a:r>
          </a:p>
          <a:p>
            <a:r>
              <a:rPr lang="en-US" dirty="0" smtClean="0"/>
              <a:t>Igor </a:t>
            </a:r>
            <a:r>
              <a:rPr lang="en-US" dirty="0" err="1" smtClean="0"/>
              <a:t>Rivin</a:t>
            </a:r>
            <a:r>
              <a:rPr lang="en-US" dirty="0" smtClean="0"/>
              <a:t> proved that the column SI=1 </a:t>
            </a:r>
            <a:r>
              <a:rPr lang="en-US" dirty="0"/>
              <a:t>grows like a polynomial of degree 6g-6+2b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Open problem: </a:t>
            </a:r>
            <a:r>
              <a:rPr lang="en-US" dirty="0"/>
              <a:t>Give a proof that conjecture and find the coefficient of these quadratic functions.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76800" y="5715000"/>
            <a:ext cx="4234873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25000"/>
            </a:pP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More generally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</a:rPr>
              <a:t>, describe the function  </a:t>
            </a:r>
          </a:p>
          <a:p>
            <a:pPr>
              <a:buClr>
                <a:srgbClr val="000000"/>
              </a:buClr>
              <a:buSzPct val="125000"/>
            </a:pPr>
            <a:r>
              <a:rPr lang="en-US" dirty="0" smtClean="0">
                <a:solidFill>
                  <a:schemeClr val="tx1"/>
                </a:solidFill>
                <a:ea typeface="ＭＳ Ｐゴシック" charset="0"/>
              </a:rPr>
              <a:t>F</a:t>
            </a: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(L, SI) =cell (L, SI)</a:t>
            </a:r>
          </a:p>
        </p:txBody>
      </p:sp>
    </p:spTree>
    <p:extLst>
      <p:ext uri="{BB962C8B-B14F-4D97-AF65-F5344CB8AC3E}">
        <p14:creationId xmlns:p14="http://schemas.microsoft.com/office/powerpoint/2010/main" val="38595798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24"/>
          <a:lstStyle/>
          <a:p>
            <a:pPr marL="39672" indent="0" eaLnBrk="1" hangingPunct="1">
              <a:defRPr/>
            </a:pPr>
            <a:r>
              <a:rPr lang="en-US" dirty="0" smtClean="0"/>
              <a:t>Example of surface with boundary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25ADB2-A674-324E-B922-3663651F7C24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55299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33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4" descr="Mug_and_Torus_morp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502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Text Box 18"/>
          <p:cNvSpPr txBox="1">
            <a:spLocks noChangeArrowheads="1"/>
          </p:cNvSpPr>
          <p:nvPr/>
        </p:nvSpPr>
        <p:spPr bwMode="auto">
          <a:xfrm>
            <a:off x="0" y="6553200"/>
            <a:ext cx="3962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2" rIns="91402" bIns="45702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Animation on this page courtesy of </a:t>
            </a:r>
            <a:r>
              <a:rPr lang="en-US" sz="10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wikipedia</a:t>
            </a:r>
            <a:endParaRPr lang="en-US" sz="10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Screen shot 2012-05-07 at 6.52.1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67" y="2133600"/>
            <a:ext cx="4241800" cy="367674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r>
              <a:rPr lang="en-US" sz="4400" dirty="0" smtClean="0"/>
              <a:t>Topology joke: A </a:t>
            </a:r>
            <a:r>
              <a:rPr lang="en-US" sz="4400" dirty="0"/>
              <a:t>topologist can't distinguish a coffee mug from a doughnut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7837EA-19C0-994B-A31F-31E75E6BE243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24"/>
          <a:lstStyle/>
          <a:p>
            <a:pPr marL="39672" indent="0" eaLnBrk="1" hangingPunct="1">
              <a:defRPr/>
            </a:pPr>
            <a:r>
              <a:rPr lang="en-US" dirty="0" smtClean="0"/>
              <a:t>Orientation of a surface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24"/>
          <a:lstStyle/>
          <a:p>
            <a:pPr marL="382436" indent="-342761" eaLnBrk="1" hangingPunct="1">
              <a:defRPr/>
            </a:pPr>
            <a:r>
              <a:rPr lang="en-US" dirty="0" smtClean="0"/>
              <a:t>A surface is </a:t>
            </a:r>
            <a:r>
              <a:rPr lang="en-US" dirty="0" err="1" smtClean="0">
                <a:solidFill>
                  <a:srgbClr val="0000FF"/>
                </a:solidFill>
              </a:rPr>
              <a:t>orientable</a:t>
            </a:r>
            <a:r>
              <a:rPr lang="en-US" dirty="0" smtClean="0"/>
              <a:t> if it is </a:t>
            </a:r>
            <a:r>
              <a:rPr lang="ja-JP" altLang="en-US" dirty="0" smtClean="0">
                <a:latin typeface="Arial"/>
              </a:rPr>
              <a:t>“</a:t>
            </a:r>
            <a:r>
              <a:rPr lang="en-US" dirty="0" smtClean="0"/>
              <a:t>two sided</a:t>
            </a:r>
            <a:r>
              <a:rPr lang="ja-JP" altLang="en-US" dirty="0" smtClean="0">
                <a:latin typeface="Arial"/>
              </a:rPr>
              <a:t>”</a:t>
            </a:r>
            <a:r>
              <a:rPr lang="en-US" dirty="0" smtClean="0"/>
              <a:t> or equivalently, if it does not contain a </a:t>
            </a:r>
            <a:r>
              <a:rPr lang="en-US" dirty="0" err="1" smtClean="0"/>
              <a:t>Möbius</a:t>
            </a:r>
            <a:r>
              <a:rPr lang="en-US" dirty="0" smtClean="0"/>
              <a:t> strip.</a:t>
            </a:r>
          </a:p>
        </p:txBody>
      </p:sp>
      <p:pic>
        <p:nvPicPr>
          <p:cNvPr id="57348" name="Picture 3"/>
          <p:cNvPicPr>
            <a:picLocks noChangeArrowheads="1"/>
          </p:cNvPicPr>
          <p:nvPr/>
        </p:nvPicPr>
        <p:blipFill>
          <a:blip r:embed="rId2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29000"/>
            <a:ext cx="4191000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97263"/>
            <a:ext cx="4648200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3600" y="35052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From now on, we will consider only </a:t>
            </a:r>
            <a:r>
              <a:rPr lang="en-US" sz="2400" dirty="0" err="1" smtClean="0"/>
              <a:t>orientable</a:t>
            </a:r>
            <a:r>
              <a:rPr lang="en-US" sz="2400" dirty="0" smtClean="0"/>
              <a:t> surfaces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8100"/>
            <a:ext cx="279400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987800" y="266700"/>
            <a:ext cx="4851400" cy="2806700"/>
            <a:chOff x="3987801" y="266701"/>
            <a:chExt cx="4851400" cy="2806700"/>
          </a:xfrm>
        </p:grpSpPr>
        <p:sp>
          <p:nvSpPr>
            <p:cNvPr id="59395" name="Oval 2"/>
            <p:cNvSpPr>
              <a:spLocks/>
            </p:cNvSpPr>
            <p:nvPr/>
          </p:nvSpPr>
          <p:spPr bwMode="auto">
            <a:xfrm>
              <a:off x="3987801" y="266701"/>
              <a:ext cx="4851400" cy="280670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396" name="Oval 3"/>
            <p:cNvSpPr>
              <a:spLocks/>
            </p:cNvSpPr>
            <p:nvPr/>
          </p:nvSpPr>
          <p:spPr bwMode="auto">
            <a:xfrm>
              <a:off x="4876800" y="1295401"/>
              <a:ext cx="1270000" cy="7493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397" name="Oval 4"/>
            <p:cNvSpPr>
              <a:spLocks/>
            </p:cNvSpPr>
            <p:nvPr/>
          </p:nvSpPr>
          <p:spPr bwMode="auto">
            <a:xfrm>
              <a:off x="6908800" y="1295401"/>
              <a:ext cx="1270000" cy="7493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3505200"/>
            <a:ext cx="7366000" cy="2819400"/>
          </a:xfrm>
        </p:spPr>
        <p:txBody>
          <a:bodyPr/>
          <a:lstStyle/>
          <a:p>
            <a:r>
              <a:rPr lang="en-US" sz="4000" dirty="0" smtClean="0"/>
              <a:t>We will study surfaces fro the topological point of view. </a:t>
            </a:r>
            <a:br>
              <a:rPr lang="en-US" sz="4000" dirty="0" smtClean="0"/>
            </a:br>
            <a:r>
              <a:rPr lang="en-US" sz="4000" dirty="0" smtClean="0"/>
              <a:t>These two surfaces are equivalent from the topological point of view.</a:t>
            </a:r>
            <a:endParaRPr lang="en-US" sz="40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_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_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_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_Title &amp; Bullets - 2 Colum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_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_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_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_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_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_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FF66"/>
      </a:accent1>
      <a:accent2>
        <a:srgbClr val="333399"/>
      </a:accent2>
      <a:accent3>
        <a:srgbClr val="FFFFFF"/>
      </a:accent3>
      <a:accent4>
        <a:srgbClr val="000000"/>
      </a:accent4>
      <a:accent5>
        <a:srgbClr val="B8FFB8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hoto - Vertical Reflec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AA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9367</TotalTime>
  <Pages>0</Pages>
  <Words>2242</Words>
  <Characters>0</Characters>
  <Application>Microsoft Macintosh PowerPoint</Application>
  <PresentationFormat>Letter Paper (8.5x11 in)</PresentationFormat>
  <Lines>0</Lines>
  <Paragraphs>436</Paragraphs>
  <Slides>54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31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86" baseType="lpstr">
      <vt:lpstr>Title &amp; Bullets</vt:lpstr>
      <vt:lpstr>1_Title &amp; Bullets</vt:lpstr>
      <vt:lpstr>2_Title &amp; Bullets</vt:lpstr>
      <vt:lpstr>Blank</vt:lpstr>
      <vt:lpstr>Bullets</vt:lpstr>
      <vt:lpstr>Photo - Vertical</vt:lpstr>
      <vt:lpstr>Title, Bullets &amp; Photo</vt:lpstr>
      <vt:lpstr>Photo - Horizontal</vt:lpstr>
      <vt:lpstr>Photo - Vertical Reflection</vt:lpstr>
      <vt:lpstr>1_Photo - Vertical</vt:lpstr>
      <vt:lpstr>Title - Center</vt:lpstr>
      <vt:lpstr>Title &amp; Bullets - Left</vt:lpstr>
      <vt:lpstr>Title &amp; Bullets - 2 Column</vt:lpstr>
      <vt:lpstr>Title &amp; Bullets - Right</vt:lpstr>
      <vt:lpstr>Photo - Horizontal Reflection</vt:lpstr>
      <vt:lpstr>1_Bullets</vt:lpstr>
      <vt:lpstr>1_Title - Center</vt:lpstr>
      <vt:lpstr>1_Photo - Horizontal</vt:lpstr>
      <vt:lpstr>Title &amp; Subtitle</vt:lpstr>
      <vt:lpstr>2_Photo - Vertical</vt:lpstr>
      <vt:lpstr>Title - Top</vt:lpstr>
      <vt:lpstr>1_Blank</vt:lpstr>
      <vt:lpstr>1_Title &amp; Bullets - Left</vt:lpstr>
      <vt:lpstr>1_Title &amp; Bullets - 2 Column</vt:lpstr>
      <vt:lpstr>1_Title, Bullets &amp; Photo</vt:lpstr>
      <vt:lpstr>1_Title &amp; Bullets - Right</vt:lpstr>
      <vt:lpstr>2_Bullets</vt:lpstr>
      <vt:lpstr>1_Title - Top</vt:lpstr>
      <vt:lpstr>1_Title &amp; Subtitle</vt:lpstr>
      <vt:lpstr>3_Photo - Vertical</vt:lpstr>
      <vt:lpstr>Office Theme</vt:lpstr>
      <vt:lpstr>Chart</vt:lpstr>
      <vt:lpstr>The number of crossings of curves on surfaces  </vt:lpstr>
      <vt:lpstr>Example of surface without boundary</vt:lpstr>
      <vt:lpstr>Example of surface without boundary</vt:lpstr>
      <vt:lpstr>Example of surface with  boundary</vt:lpstr>
      <vt:lpstr>Example of surface with boundary</vt:lpstr>
      <vt:lpstr>Example of surface with boundary </vt:lpstr>
      <vt:lpstr>Topology joke: A topologist can't distinguish a coffee mug from a doughnut</vt:lpstr>
      <vt:lpstr>Orientation of a surface</vt:lpstr>
      <vt:lpstr>We will study surfaces fro the topological point of view.  These two surfaces are equivalent from the topological point of view.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Encoding a free homotopy class</vt:lpstr>
      <vt:lpstr>PowerPoint Presentation</vt:lpstr>
      <vt:lpstr>PowerPoint Presentation</vt:lpstr>
      <vt:lpstr> </vt:lpstr>
      <vt:lpstr>PowerPoint Presentation</vt:lpstr>
      <vt:lpstr>free homotopy classes of curves on Sw </vt:lpstr>
      <vt:lpstr>PowerPoint Presentation</vt:lpstr>
      <vt:lpstr>PowerPoint Presentation</vt:lpstr>
      <vt:lpstr>The (cyclic) word aab “talks” about its self-intersection number</vt:lpstr>
      <vt:lpstr>The (cyclic) word aab “talks” about its self-intersection numbers </vt:lpstr>
      <vt:lpstr>In the torus (Surface word abAB) w=aaabaBB</vt:lpstr>
      <vt:lpstr>In the punctured torus (Surface word abAB) w=aaabaBB</vt:lpstr>
      <vt:lpstr>Theorem (Reinhart ‘62, Birman-Series ‘83, Cohen-Lusting ‘86, C. ‘04)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Self-intersection/length for the pair of pants W=aAbB</vt:lpstr>
      <vt:lpstr>PowerPoint Presentation</vt:lpstr>
      <vt:lpstr>PowerPoint Presentation</vt:lpstr>
      <vt:lpstr>Self-Intersection-Combinatorial length in pants, aAbB</vt:lpstr>
      <vt:lpstr>Self-Intersection-Combinatorial length in pants, aAbB</vt:lpstr>
      <vt:lpstr>Self-Intersection-Combinatorial length in pants, aAbB</vt:lpstr>
      <vt:lpstr>Self-intersection-Combinatorial length for the torus with one boundary abAB.</vt:lpstr>
      <vt:lpstr>PowerPoint Presentation</vt:lpstr>
      <vt:lpstr>PowerPoint Presentation</vt:lpstr>
      <vt:lpstr>PowerPoint Presentation</vt:lpstr>
      <vt:lpstr>We study the first column (number of cyclic reduced words with 0 self-intersection as function of combinatorial length.</vt:lpstr>
      <vt:lpstr>Row i, column j: number of words of self-int j of length at most i.</vt:lpstr>
      <vt:lpstr>Row i, column j: number of words of self-int j of length at most i.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solution to a problem in topology using the structure of HNN extensions and free amalgamating product</dc:title>
  <dc:subject/>
  <dc:creator> </dc:creator>
  <cp:keywords/>
  <dc:description/>
  <cp:lastModifiedBy>Moira Chas</cp:lastModifiedBy>
  <cp:revision>84</cp:revision>
  <cp:lastPrinted>2012-05-10T11:30:51Z</cp:lastPrinted>
  <dcterms:modified xsi:type="dcterms:W3CDTF">2014-04-03T16:40:03Z</dcterms:modified>
</cp:coreProperties>
</file>